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6"/>
  </p:notesMasterIdLst>
  <p:sldIdLst>
    <p:sldId id="256" r:id="rId3"/>
    <p:sldId id="260" r:id="rId4"/>
    <p:sldId id="257" r:id="rId5"/>
    <p:sldId id="258" r:id="rId6"/>
    <p:sldId id="259" r:id="rId7"/>
    <p:sldId id="277" r:id="rId8"/>
    <p:sldId id="261" r:id="rId9"/>
    <p:sldId id="262" r:id="rId10"/>
    <p:sldId id="278" r:id="rId11"/>
    <p:sldId id="263" r:id="rId12"/>
    <p:sldId id="275" r:id="rId13"/>
    <p:sldId id="265" r:id="rId14"/>
    <p:sldId id="269" r:id="rId15"/>
    <p:sldId id="266" r:id="rId16"/>
    <p:sldId id="270" r:id="rId17"/>
    <p:sldId id="276" r:id="rId18"/>
    <p:sldId id="267" r:id="rId19"/>
    <p:sldId id="271" r:id="rId20"/>
    <p:sldId id="268" r:id="rId21"/>
    <p:sldId id="292" r:id="rId22"/>
    <p:sldId id="293" r:id="rId23"/>
    <p:sldId id="274"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118" d="100"/>
          <a:sy n="118" d="100"/>
        </p:scale>
        <p:origin x="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5FD56-84CF-4B6B-88EF-48CBD18781F3}" type="datetimeFigureOut">
              <a:rPr lang="en-GB" smtClean="0"/>
              <a:t>23/06/2023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638EB-6E7C-4517-9C2C-7EF8B1B587A1}" type="slidenum">
              <a:rPr lang="en-GB" smtClean="0"/>
              <a:t>‹N›</a:t>
            </a:fld>
            <a:endParaRPr lang="en-GB"/>
          </a:p>
        </p:txBody>
      </p:sp>
    </p:spTree>
    <p:extLst>
      <p:ext uri="{BB962C8B-B14F-4D97-AF65-F5344CB8AC3E}">
        <p14:creationId xmlns:p14="http://schemas.microsoft.com/office/powerpoint/2010/main" val="419480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rtlCol="0"/>
          <a:lstStyle/>
          <a:p>
            <a:pPr rtl="0"/>
            <a:fld id="{6524D99E-06C2-4ACA-84FC-8F6740F111CE}" type="slidenum">
              <a:rPr lang="it-IT" smtClean="0"/>
              <a:t>2</a:t>
            </a:fld>
            <a:endParaRPr lang="it-IT" dirty="0"/>
          </a:p>
        </p:txBody>
      </p:sp>
      <p:sp>
        <p:nvSpPr>
          <p:cNvPr id="5" name="Segnaposto data 4">
            <a:extLst>
              <a:ext uri="{FF2B5EF4-FFF2-40B4-BE49-F238E27FC236}">
                <a16:creationId xmlns:a16="http://schemas.microsoft.com/office/drawing/2014/main" xmlns="" id="{49EDB7EA-3963-4DAA-906A-04C05D3866C8}"/>
              </a:ext>
            </a:extLst>
          </p:cNvPr>
          <p:cNvSpPr>
            <a:spLocks noGrp="1"/>
          </p:cNvSpPr>
          <p:nvPr>
            <p:ph type="dt" idx="1"/>
          </p:nvPr>
        </p:nvSpPr>
        <p:spPr/>
        <p:txBody>
          <a:bodyPr/>
          <a:lstStyle/>
          <a:p>
            <a:pPr rtl="0"/>
            <a:fld id="{97931755-EEDD-4ECD-B04A-093A34273231}" type="datetime1">
              <a:rPr lang="it-IT" smtClean="0"/>
              <a:t>23/06/2023</a:t>
            </a:fld>
            <a:endParaRPr lang="it-IT" dirty="0"/>
          </a:p>
        </p:txBody>
      </p:sp>
    </p:spTree>
    <p:extLst>
      <p:ext uri="{BB962C8B-B14F-4D97-AF65-F5344CB8AC3E}">
        <p14:creationId xmlns:p14="http://schemas.microsoft.com/office/powerpoint/2010/main" val="101515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6524D99E-06C2-4ACA-84FC-8F6740F111CE}" type="slidenum">
              <a:rPr lang="it-IT" smtClean="0"/>
              <a:t>4</a:t>
            </a:fld>
            <a:endParaRPr lang="it-IT" dirty="0"/>
          </a:p>
        </p:txBody>
      </p:sp>
      <p:sp>
        <p:nvSpPr>
          <p:cNvPr id="5" name="Segnaposto data 4">
            <a:extLst>
              <a:ext uri="{FF2B5EF4-FFF2-40B4-BE49-F238E27FC236}">
                <a16:creationId xmlns:a16="http://schemas.microsoft.com/office/drawing/2014/main" xmlns="" id="{4CA01462-E0EE-4F36-8D41-45F656D1D72A}"/>
              </a:ext>
            </a:extLst>
          </p:cNvPr>
          <p:cNvSpPr>
            <a:spLocks noGrp="1"/>
          </p:cNvSpPr>
          <p:nvPr>
            <p:ph type="dt" idx="1"/>
          </p:nvPr>
        </p:nvSpPr>
        <p:spPr/>
        <p:txBody>
          <a:bodyPr/>
          <a:lstStyle/>
          <a:p>
            <a:pPr rtl="0"/>
            <a:fld id="{590DDA2B-57CB-4036-AAA8-A4B3CC3E3BA5}" type="datetime1">
              <a:rPr lang="it-IT" smtClean="0"/>
              <a:t>23/06/2023</a:t>
            </a:fld>
            <a:endParaRPr lang="it-IT" dirty="0"/>
          </a:p>
        </p:txBody>
      </p:sp>
    </p:spTree>
    <p:extLst>
      <p:ext uri="{BB962C8B-B14F-4D97-AF65-F5344CB8AC3E}">
        <p14:creationId xmlns:p14="http://schemas.microsoft.com/office/powerpoint/2010/main" val="61306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rtlCol="0"/>
          <a:lstStyle/>
          <a:p>
            <a:pPr rtl="0"/>
            <a:fld id="{6524D99E-06C2-4ACA-84FC-8F6740F111CE}" type="slidenum">
              <a:rPr lang="it-IT" smtClean="0"/>
              <a:t>10</a:t>
            </a:fld>
            <a:endParaRPr lang="it-IT" dirty="0"/>
          </a:p>
        </p:txBody>
      </p:sp>
      <p:sp>
        <p:nvSpPr>
          <p:cNvPr id="5" name="Segnaposto data 4">
            <a:extLst>
              <a:ext uri="{FF2B5EF4-FFF2-40B4-BE49-F238E27FC236}">
                <a16:creationId xmlns:a16="http://schemas.microsoft.com/office/drawing/2014/main" xmlns="" id="{49EDB7EA-3963-4DAA-906A-04C05D3866C8}"/>
              </a:ext>
            </a:extLst>
          </p:cNvPr>
          <p:cNvSpPr>
            <a:spLocks noGrp="1"/>
          </p:cNvSpPr>
          <p:nvPr>
            <p:ph type="dt" idx="1"/>
          </p:nvPr>
        </p:nvSpPr>
        <p:spPr/>
        <p:txBody>
          <a:bodyPr/>
          <a:lstStyle/>
          <a:p>
            <a:pPr rtl="0"/>
            <a:fld id="{97931755-EEDD-4ECD-B04A-093A34273231}" type="datetime1">
              <a:rPr lang="it-IT" smtClean="0"/>
              <a:t>23/06/2023</a:t>
            </a:fld>
            <a:endParaRPr lang="it-IT" dirty="0"/>
          </a:p>
        </p:txBody>
      </p:sp>
    </p:spTree>
    <p:extLst>
      <p:ext uri="{BB962C8B-B14F-4D97-AF65-F5344CB8AC3E}">
        <p14:creationId xmlns:p14="http://schemas.microsoft.com/office/powerpoint/2010/main" val="172754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rtlCol="0"/>
          <a:lstStyle/>
          <a:p>
            <a:pPr rtl="0"/>
            <a:fld id="{6524D99E-06C2-4ACA-84FC-8F6740F111CE}" type="slidenum">
              <a:rPr lang="it-IT" smtClean="0"/>
              <a:t>11</a:t>
            </a:fld>
            <a:endParaRPr lang="it-IT" dirty="0"/>
          </a:p>
        </p:txBody>
      </p:sp>
      <p:sp>
        <p:nvSpPr>
          <p:cNvPr id="5" name="Segnaposto data 4">
            <a:extLst>
              <a:ext uri="{FF2B5EF4-FFF2-40B4-BE49-F238E27FC236}">
                <a16:creationId xmlns:a16="http://schemas.microsoft.com/office/drawing/2014/main" xmlns="" id="{49EDB7EA-3963-4DAA-906A-04C05D3866C8}"/>
              </a:ext>
            </a:extLst>
          </p:cNvPr>
          <p:cNvSpPr>
            <a:spLocks noGrp="1"/>
          </p:cNvSpPr>
          <p:nvPr>
            <p:ph type="dt" idx="1"/>
          </p:nvPr>
        </p:nvSpPr>
        <p:spPr/>
        <p:txBody>
          <a:bodyPr/>
          <a:lstStyle/>
          <a:p>
            <a:pPr rtl="0"/>
            <a:fld id="{97931755-EEDD-4ECD-B04A-093A34273231}" type="datetime1">
              <a:rPr lang="it-IT" smtClean="0"/>
              <a:t>23/06/2023</a:t>
            </a:fld>
            <a:endParaRPr lang="it-IT" dirty="0"/>
          </a:p>
        </p:txBody>
      </p:sp>
    </p:spTree>
    <p:extLst>
      <p:ext uri="{BB962C8B-B14F-4D97-AF65-F5344CB8AC3E}">
        <p14:creationId xmlns:p14="http://schemas.microsoft.com/office/powerpoint/2010/main" val="406191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rtlCol="0"/>
          <a:lstStyle/>
          <a:p>
            <a:pPr rtl="0"/>
            <a:fld id="{6524D99E-06C2-4ACA-84FC-8F6740F111CE}" type="slidenum">
              <a:rPr lang="it-IT" smtClean="0"/>
              <a:t>16</a:t>
            </a:fld>
            <a:endParaRPr lang="it-IT" dirty="0"/>
          </a:p>
        </p:txBody>
      </p:sp>
      <p:sp>
        <p:nvSpPr>
          <p:cNvPr id="5" name="Segnaposto data 4">
            <a:extLst>
              <a:ext uri="{FF2B5EF4-FFF2-40B4-BE49-F238E27FC236}">
                <a16:creationId xmlns:a16="http://schemas.microsoft.com/office/drawing/2014/main" xmlns="" id="{49EDB7EA-3963-4DAA-906A-04C05D3866C8}"/>
              </a:ext>
            </a:extLst>
          </p:cNvPr>
          <p:cNvSpPr>
            <a:spLocks noGrp="1"/>
          </p:cNvSpPr>
          <p:nvPr>
            <p:ph type="dt" idx="1"/>
          </p:nvPr>
        </p:nvSpPr>
        <p:spPr/>
        <p:txBody>
          <a:bodyPr/>
          <a:lstStyle/>
          <a:p>
            <a:pPr rtl="0"/>
            <a:fld id="{97931755-EEDD-4ECD-B04A-093A34273231}" type="datetime1">
              <a:rPr lang="it-IT" smtClean="0"/>
              <a:t>23/06/2023</a:t>
            </a:fld>
            <a:endParaRPr lang="it-IT" dirty="0"/>
          </a:p>
        </p:txBody>
      </p:sp>
    </p:spTree>
    <p:extLst>
      <p:ext uri="{BB962C8B-B14F-4D97-AF65-F5344CB8AC3E}">
        <p14:creationId xmlns:p14="http://schemas.microsoft.com/office/powerpoint/2010/main" val="97832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6524D99E-06C2-4ACA-84FC-8F6740F111CE}" type="slidenum">
              <a:rPr lang="it-IT" smtClean="0"/>
              <a:t>23</a:t>
            </a:fld>
            <a:endParaRPr lang="it-IT" dirty="0"/>
          </a:p>
        </p:txBody>
      </p:sp>
      <p:sp>
        <p:nvSpPr>
          <p:cNvPr id="5" name="Segnaposto data 4">
            <a:extLst>
              <a:ext uri="{FF2B5EF4-FFF2-40B4-BE49-F238E27FC236}">
                <a16:creationId xmlns:a16="http://schemas.microsoft.com/office/drawing/2014/main" xmlns="" id="{CA1A96BD-25B1-464E-9E70-78EF465C8B1D}"/>
              </a:ext>
            </a:extLst>
          </p:cNvPr>
          <p:cNvSpPr>
            <a:spLocks noGrp="1"/>
          </p:cNvSpPr>
          <p:nvPr>
            <p:ph type="dt" idx="1"/>
          </p:nvPr>
        </p:nvSpPr>
        <p:spPr/>
        <p:txBody>
          <a:bodyPr/>
          <a:lstStyle/>
          <a:p>
            <a:pPr rtl="0"/>
            <a:fld id="{051EC02C-52C4-4E3A-B621-C1447D85D645}" type="datetime1">
              <a:rPr lang="it-IT" smtClean="0"/>
              <a:t>23/06/2023</a:t>
            </a:fld>
            <a:endParaRPr lang="it-IT" dirty="0"/>
          </a:p>
        </p:txBody>
      </p:sp>
    </p:spTree>
    <p:extLst>
      <p:ext uri="{BB962C8B-B14F-4D97-AF65-F5344CB8AC3E}">
        <p14:creationId xmlns:p14="http://schemas.microsoft.com/office/powerpoint/2010/main" val="5290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A8DA1047-43DC-4285-B4E7-19F1BEEC0B3B}" type="datetimeFigureOut">
              <a:rPr lang="en-GB" smtClean="0"/>
              <a:t>23/06/2023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8A50B31-9084-4F5D-BB47-986A73770E14}" type="slidenum">
              <a:rPr lang="en-GB" smtClean="0"/>
              <a:t>‹N›</a:t>
            </a:fld>
            <a:endParaRPr lang="en-GB" dirty="0"/>
          </a:p>
        </p:txBody>
      </p:sp>
      <p:pic>
        <p:nvPicPr>
          <p:cNvPr id="11" name="Immagin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22351" y="6279699"/>
            <a:ext cx="1635659" cy="411012"/>
          </a:xfrm>
          <a:prstGeom prst="rect">
            <a:avLst/>
          </a:prstGeom>
        </p:spPr>
      </p:pic>
      <p:pic>
        <p:nvPicPr>
          <p:cNvPr id="12" name="Immagin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135" y="89239"/>
            <a:ext cx="2074332" cy="551772"/>
          </a:xfrm>
          <a:prstGeom prst="rect">
            <a:avLst/>
          </a:prstGeom>
        </p:spPr>
      </p:pic>
    </p:spTree>
    <p:extLst>
      <p:ext uri="{BB962C8B-B14F-4D97-AF65-F5344CB8AC3E}">
        <p14:creationId xmlns:p14="http://schemas.microsoft.com/office/powerpoint/2010/main" val="8894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A8DA1047-43DC-4285-B4E7-19F1BEEC0B3B}" type="datetimeFigureOut">
              <a:rPr lang="en-GB" smtClean="0"/>
              <a:t>23/06/2023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8A50B31-9084-4F5D-BB47-986A73770E14}" type="slidenum">
              <a:rPr lang="en-GB" smtClean="0"/>
              <a:t>‹N›</a:t>
            </a:fld>
            <a:endParaRPr lang="en-GB"/>
          </a:p>
        </p:txBody>
      </p:sp>
    </p:spTree>
    <p:extLst>
      <p:ext uri="{BB962C8B-B14F-4D97-AF65-F5344CB8AC3E}">
        <p14:creationId xmlns:p14="http://schemas.microsoft.com/office/powerpoint/2010/main" val="381582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A8DA1047-43DC-4285-B4E7-19F1BEEC0B3B}" type="datetimeFigureOut">
              <a:rPr lang="en-GB" smtClean="0"/>
              <a:t>23/06/2023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8A50B31-9084-4F5D-BB47-986A73770E14}" type="slidenum">
              <a:rPr lang="en-GB" smtClean="0"/>
              <a:t>‹N›</a:t>
            </a:fld>
            <a:endParaRPr lang="en-GB"/>
          </a:p>
        </p:txBody>
      </p:sp>
    </p:spTree>
    <p:extLst>
      <p:ext uri="{BB962C8B-B14F-4D97-AF65-F5344CB8AC3E}">
        <p14:creationId xmlns:p14="http://schemas.microsoft.com/office/powerpoint/2010/main" val="3828943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ntroduzione">
    <p:spTree>
      <p:nvGrpSpPr>
        <p:cNvPr id="1" name=""/>
        <p:cNvGrpSpPr/>
        <p:nvPr/>
      </p:nvGrpSpPr>
      <p:grpSpPr>
        <a:xfrm>
          <a:off x="0" y="0"/>
          <a:ext cx="0" cy="0"/>
          <a:chOff x="0" y="0"/>
          <a:chExt cx="0" cy="0"/>
        </a:xfrm>
      </p:grpSpPr>
      <p:sp>
        <p:nvSpPr>
          <p:cNvPr id="70" name="Titolo 1">
            <a:extLst>
              <a:ext uri="{FF2B5EF4-FFF2-40B4-BE49-F238E27FC236}">
                <a16:creationId xmlns:a16="http://schemas.microsoft.com/office/drawing/2014/main" xmlns="" id="{C3501222-3F13-4879-ABD3-E175AC9CE89A}"/>
              </a:ext>
            </a:extLst>
          </p:cNvPr>
          <p:cNvSpPr>
            <a:spLocks noGrp="1"/>
          </p:cNvSpPr>
          <p:nvPr>
            <p:ph type="title"/>
          </p:nvPr>
        </p:nvSpPr>
        <p:spPr>
          <a:xfrm>
            <a:off x="6301382" y="620202"/>
            <a:ext cx="4917906" cy="1598211"/>
          </a:xfrm>
        </p:spPr>
        <p:txBody>
          <a:bodyPr rtlCol="0" anchor="b"/>
          <a:lstStyle/>
          <a:p>
            <a:pPr rtl="0"/>
            <a:r>
              <a:rPr lang="it-IT"/>
              <a:t>Fare clic per modificare lo stile del titolo dello schema</a:t>
            </a:r>
            <a:endParaRPr lang="it-IT" dirty="0"/>
          </a:p>
        </p:txBody>
      </p:sp>
      <p:sp>
        <p:nvSpPr>
          <p:cNvPr id="71" name="Figura a mano libera: Forma 70">
            <a:extLst>
              <a:ext uri="{FF2B5EF4-FFF2-40B4-BE49-F238E27FC236}">
                <a16:creationId xmlns:a16="http://schemas.microsoft.com/office/drawing/2014/main" xmlns="" id="{D130A797-4ADE-4B76-A524-71E3EFEFD9BA}"/>
              </a:ext>
              <a:ext uri="{C183D7F6-B498-43B3-948B-1728B52AA6E4}">
                <adec:decorative xmlns:adec="http://schemas.microsoft.com/office/drawing/2017/decorative" xmlns=""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Figura a mano libera: Forma 71">
            <a:extLst>
              <a:ext uri="{FF2B5EF4-FFF2-40B4-BE49-F238E27FC236}">
                <a16:creationId xmlns:a16="http://schemas.microsoft.com/office/drawing/2014/main" xmlns="" id="{8F62D565-3FCF-4F30-BF43-A5BA7175D60C}"/>
              </a:ext>
              <a:ext uri="{C183D7F6-B498-43B3-948B-1728B52AA6E4}">
                <adec:decorative xmlns:adec="http://schemas.microsoft.com/office/drawing/2017/decorative" xmlns=""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Figura a mano libera: Forma 72">
            <a:extLst>
              <a:ext uri="{FF2B5EF4-FFF2-40B4-BE49-F238E27FC236}">
                <a16:creationId xmlns:a16="http://schemas.microsoft.com/office/drawing/2014/main" xmlns="" id="{4AA5E076-2B14-4FF7-A39D-A33BA61751D2}"/>
              </a:ext>
              <a:ext uri="{C183D7F6-B498-43B3-948B-1728B52AA6E4}">
                <adec:decorative xmlns:adec="http://schemas.microsoft.com/office/drawing/2017/decorative" xmlns=""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Figura a mano libera: Forma 73">
            <a:extLst>
              <a:ext uri="{FF2B5EF4-FFF2-40B4-BE49-F238E27FC236}">
                <a16:creationId xmlns:a16="http://schemas.microsoft.com/office/drawing/2014/main" xmlns="" id="{6123B1F1-2AA9-45A3-A764-6FFA3D5A101D}"/>
              </a:ext>
              <a:ext uri="{C183D7F6-B498-43B3-948B-1728B52AA6E4}">
                <adec:decorative xmlns:adec="http://schemas.microsoft.com/office/drawing/2017/decorative" xmlns=""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igura a mano libera: Forma 75">
            <a:extLst>
              <a:ext uri="{FF2B5EF4-FFF2-40B4-BE49-F238E27FC236}">
                <a16:creationId xmlns:a16="http://schemas.microsoft.com/office/drawing/2014/main" xmlns="" id="{4F1BC949-2CC9-471B-B631-56A9ED6B447C}"/>
              </a:ext>
              <a:ext uri="{C183D7F6-B498-43B3-948B-1728B52AA6E4}">
                <adec:decorative xmlns:adec="http://schemas.microsoft.com/office/drawing/2017/decorative" xmlns=""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igura a mano libera: Forma 76">
            <a:extLst>
              <a:ext uri="{FF2B5EF4-FFF2-40B4-BE49-F238E27FC236}">
                <a16:creationId xmlns:a16="http://schemas.microsoft.com/office/drawing/2014/main" xmlns="" id="{CD2D00FA-311A-45B4-BEF8-AE54AED30DA3}"/>
              </a:ext>
              <a:ext uri="{C183D7F6-B498-43B3-948B-1728B52AA6E4}">
                <adec:decorative xmlns:adec="http://schemas.microsoft.com/office/drawing/2017/decorative" xmlns=""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igura a mano libera: Forma 77">
            <a:extLst>
              <a:ext uri="{FF2B5EF4-FFF2-40B4-BE49-F238E27FC236}">
                <a16:creationId xmlns:a16="http://schemas.microsoft.com/office/drawing/2014/main" xmlns="" id="{1B2264C6-CC03-41E5-AD74-124047B40A1A}"/>
              </a:ext>
              <a:ext uri="{C183D7F6-B498-43B3-948B-1728B52AA6E4}">
                <adec:decorative xmlns:adec="http://schemas.microsoft.com/office/drawing/2017/decorative" xmlns=""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igura a mano libera: Forma 80">
            <a:extLst>
              <a:ext uri="{FF2B5EF4-FFF2-40B4-BE49-F238E27FC236}">
                <a16:creationId xmlns:a16="http://schemas.microsoft.com/office/drawing/2014/main" xmlns="" id="{2DBA87A6-EC43-4D46-87BC-406D6C9C7DAA}"/>
              </a:ext>
              <a:ext uri="{C183D7F6-B498-43B3-948B-1728B52AA6E4}">
                <adec:decorative xmlns:adec="http://schemas.microsoft.com/office/drawing/2017/decorative" xmlns=""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2" name="Figura a mano libera: Forma 81">
            <a:extLst>
              <a:ext uri="{FF2B5EF4-FFF2-40B4-BE49-F238E27FC236}">
                <a16:creationId xmlns:a16="http://schemas.microsoft.com/office/drawing/2014/main" xmlns="" id="{6431D197-D3D6-4ADE-A689-90E0AFF59884}"/>
              </a:ext>
              <a:ext uri="{C183D7F6-B498-43B3-948B-1728B52AA6E4}">
                <adec:decorative xmlns:adec="http://schemas.microsoft.com/office/drawing/2017/decorative" xmlns=""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9" name="Segnaposto immagine 88">
            <a:extLst>
              <a:ext uri="{FF2B5EF4-FFF2-40B4-BE49-F238E27FC236}">
                <a16:creationId xmlns:a16="http://schemas.microsoft.com/office/drawing/2014/main" xmlns=""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97" name="Segnaposto immagine 96">
            <a:extLst>
              <a:ext uri="{FF2B5EF4-FFF2-40B4-BE49-F238E27FC236}">
                <a16:creationId xmlns:a16="http://schemas.microsoft.com/office/drawing/2014/main" xmlns=""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92" name="Segnaposto immagine 91">
            <a:extLst>
              <a:ext uri="{FF2B5EF4-FFF2-40B4-BE49-F238E27FC236}">
                <a16:creationId xmlns:a16="http://schemas.microsoft.com/office/drawing/2014/main" xmlns=""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rtlCol="0">
            <a:noAutofit/>
          </a:bodyPr>
          <a:lstStyle>
            <a:lvl1pPr algn="ctr">
              <a:defRPr/>
            </a:lvl1pPr>
          </a:lstStyle>
          <a:p>
            <a:pPr rtl="0"/>
            <a:r>
              <a:rPr lang="it-IT"/>
              <a:t>Fare clic sull'icona per inserire un'immagine</a:t>
            </a:r>
            <a:endParaRPr lang="it-IT" dirty="0"/>
          </a:p>
        </p:txBody>
      </p:sp>
      <p:sp>
        <p:nvSpPr>
          <p:cNvPr id="84" name="Segnaposto contenuto 2">
            <a:extLst>
              <a:ext uri="{FF2B5EF4-FFF2-40B4-BE49-F238E27FC236}">
                <a16:creationId xmlns:a16="http://schemas.microsoft.com/office/drawing/2014/main" xmlns="" id="{5AE605FD-E2BD-48D3-A2C4-60E67DD856B6}"/>
              </a:ext>
            </a:extLst>
          </p:cNvPr>
          <p:cNvSpPr>
            <a:spLocks noGrp="1"/>
          </p:cNvSpPr>
          <p:nvPr>
            <p:ph idx="1"/>
          </p:nvPr>
        </p:nvSpPr>
        <p:spPr>
          <a:xfrm>
            <a:off x="6301382" y="2312988"/>
            <a:ext cx="4774784" cy="3651250"/>
          </a:xfrm>
        </p:spPr>
        <p:txBody>
          <a:bodyPr rtlCol="0">
            <a:normAutofit/>
          </a:bodyPr>
          <a:lstStyle>
            <a:lvl1pPr>
              <a:defRPr spc="0"/>
            </a:lvl1pPr>
          </a:lstStyle>
          <a:p>
            <a:pPr lvl="0" rtl="0"/>
            <a:r>
              <a:rPr lang="it-IT"/>
              <a:t>Fare clic per modificare gli stili del testo dello schema</a:t>
            </a:r>
          </a:p>
        </p:txBody>
      </p:sp>
      <p:pic>
        <p:nvPicPr>
          <p:cNvPr id="16" name="Immagin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35" y="89239"/>
            <a:ext cx="2074332" cy="551772"/>
          </a:xfrm>
          <a:prstGeom prst="rect">
            <a:avLst/>
          </a:prstGeom>
        </p:spPr>
      </p:pic>
      <p:pic>
        <p:nvPicPr>
          <p:cNvPr id="17" name="Immagin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22351" y="6279699"/>
            <a:ext cx="1635659" cy="411012"/>
          </a:xfrm>
          <a:prstGeom prst="rect">
            <a:avLst/>
          </a:prstGeom>
        </p:spPr>
      </p:pic>
      <p:pic>
        <p:nvPicPr>
          <p:cNvPr id="19" name="Immagin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3991" y="6249015"/>
            <a:ext cx="901474" cy="472459"/>
          </a:xfrm>
          <a:prstGeom prst="rect">
            <a:avLst/>
          </a:prstGeom>
        </p:spPr>
      </p:pic>
    </p:spTree>
    <p:extLst>
      <p:ext uri="{BB962C8B-B14F-4D97-AF65-F5344CB8AC3E}">
        <p14:creationId xmlns:p14="http://schemas.microsoft.com/office/powerpoint/2010/main" val="128392740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nterruzione di sezione">
    <p:spTree>
      <p:nvGrpSpPr>
        <p:cNvPr id="1" name=""/>
        <p:cNvGrpSpPr/>
        <p:nvPr/>
      </p:nvGrpSpPr>
      <p:grpSpPr>
        <a:xfrm>
          <a:off x="0" y="0"/>
          <a:ext cx="0" cy="0"/>
          <a:chOff x="0" y="0"/>
          <a:chExt cx="0" cy="0"/>
        </a:xfrm>
      </p:grpSpPr>
      <p:sp>
        <p:nvSpPr>
          <p:cNvPr id="52" name="Figura a mano libera: Forma 51">
            <a:extLst>
              <a:ext uri="{FF2B5EF4-FFF2-40B4-BE49-F238E27FC236}">
                <a16:creationId xmlns:a16="http://schemas.microsoft.com/office/drawing/2014/main" xmlns=""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Titolo 1">
            <a:extLst>
              <a:ext uri="{FF2B5EF4-FFF2-40B4-BE49-F238E27FC236}">
                <a16:creationId xmlns:a16="http://schemas.microsoft.com/office/drawing/2014/main" xmlns="" id="{9DFE2504-DE79-4AC0-BD70-A3F274715C1B}"/>
              </a:ext>
            </a:extLst>
          </p:cNvPr>
          <p:cNvSpPr>
            <a:spLocks noGrp="1"/>
          </p:cNvSpPr>
          <p:nvPr>
            <p:ph type="ctrTitle"/>
          </p:nvPr>
        </p:nvSpPr>
        <p:spPr>
          <a:xfrm>
            <a:off x="1124712" y="1346268"/>
            <a:ext cx="5274860" cy="3066706"/>
          </a:xfrm>
        </p:spPr>
        <p:txBody>
          <a:bodyPr rtlCol="0" anchor="b">
            <a:normAutofit/>
          </a:bodyPr>
          <a:lstStyle>
            <a:lvl1pPr>
              <a:defRPr sz="5400" spc="0"/>
            </a:lvl1pPr>
          </a:lstStyle>
          <a:p>
            <a:pPr rtl="0"/>
            <a:r>
              <a:rPr lang="it-IT" sz="6000" dirty="0"/>
              <a:t>Fare clic per modificare lo stile del titolo dello schema</a:t>
            </a:r>
          </a:p>
        </p:txBody>
      </p:sp>
      <p:sp>
        <p:nvSpPr>
          <p:cNvPr id="68" name="Sottotitolo 2">
            <a:extLst>
              <a:ext uri="{FF2B5EF4-FFF2-40B4-BE49-F238E27FC236}">
                <a16:creationId xmlns:a16="http://schemas.microsoft.com/office/drawing/2014/main" xmlns="" id="{F51F0DB4-631C-4CFA-B7CD-271E701A3722}"/>
              </a:ext>
            </a:extLst>
          </p:cNvPr>
          <p:cNvSpPr>
            <a:spLocks noGrp="1"/>
          </p:cNvSpPr>
          <p:nvPr>
            <p:ph type="subTitle" idx="1"/>
          </p:nvPr>
        </p:nvSpPr>
        <p:spPr>
          <a:xfrm>
            <a:off x="1124712" y="4412974"/>
            <a:ext cx="4162357" cy="1576188"/>
          </a:xfrm>
        </p:spPr>
        <p:txBody>
          <a:bodyPr rtlCol="0" anchor="t"/>
          <a:lstStyle>
            <a:lvl1pPr>
              <a:defRPr strike="noStrike"/>
            </a:lvl1pPr>
          </a:lstStyle>
          <a:p>
            <a:pPr rtl="0"/>
            <a:r>
              <a:rPr lang="it-IT" b="0"/>
              <a:t>Fare clic per modificare lo stile del sottotitolo dello schema</a:t>
            </a:r>
            <a:endParaRPr lang="it-IT" b="0" dirty="0"/>
          </a:p>
        </p:txBody>
      </p:sp>
      <p:sp>
        <p:nvSpPr>
          <p:cNvPr id="8" name="Figura a mano libera: Forma 7">
            <a:extLst>
              <a:ext uri="{FF2B5EF4-FFF2-40B4-BE49-F238E27FC236}">
                <a16:creationId xmlns:a16="http://schemas.microsoft.com/office/drawing/2014/main" xmlns=""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it-IT"/>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35" y="89239"/>
            <a:ext cx="2074332" cy="551772"/>
          </a:xfrm>
          <a:prstGeom prst="rect">
            <a:avLst/>
          </a:prstGeom>
        </p:spPr>
      </p:pic>
      <p:pic>
        <p:nvPicPr>
          <p:cNvPr id="9" name="Immagin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991" y="6242001"/>
            <a:ext cx="914856" cy="479473"/>
          </a:xfrm>
          <a:prstGeom prst="rect">
            <a:avLst/>
          </a:prstGeom>
        </p:spPr>
      </p:pic>
      <p:pic>
        <p:nvPicPr>
          <p:cNvPr id="10" name="Immagin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2351" y="6279699"/>
            <a:ext cx="1635659" cy="411012"/>
          </a:xfrm>
          <a:prstGeom prst="rect">
            <a:avLst/>
          </a:prstGeom>
        </p:spPr>
      </p:pic>
    </p:spTree>
    <p:extLst>
      <p:ext uri="{BB962C8B-B14F-4D97-AF65-F5344CB8AC3E}">
        <p14:creationId xmlns:p14="http://schemas.microsoft.com/office/powerpoint/2010/main" val="215515359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fronto">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xmlns="" id="{90EAB665-9090-4940-9CBD-04BE9264B440}"/>
              </a:ext>
              <a:ext uri="{C183D7F6-B498-43B3-948B-1728B52AA6E4}">
                <adec:decorative xmlns:adec="http://schemas.microsoft.com/office/drawing/2017/decorative" xmlns=""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igura a mano libera: Forma 23">
            <a:extLst>
              <a:ext uri="{FF2B5EF4-FFF2-40B4-BE49-F238E27FC236}">
                <a16:creationId xmlns:a16="http://schemas.microsoft.com/office/drawing/2014/main" xmlns="" id="{21154322-7D00-4603-927A-E5310265789B}"/>
              </a:ext>
              <a:ext uri="{C183D7F6-B498-43B3-948B-1728B52AA6E4}">
                <adec:decorative xmlns:adec="http://schemas.microsoft.com/office/drawing/2017/decorative" xmlns=""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Segnaposto immagine 27">
            <a:extLst>
              <a:ext uri="{FF2B5EF4-FFF2-40B4-BE49-F238E27FC236}">
                <a16:creationId xmlns:a16="http://schemas.microsoft.com/office/drawing/2014/main" xmlns=""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13" name="Titolo 12">
            <a:extLst>
              <a:ext uri="{FF2B5EF4-FFF2-40B4-BE49-F238E27FC236}">
                <a16:creationId xmlns:a16="http://schemas.microsoft.com/office/drawing/2014/main" xmlns="" id="{D3BC439C-E995-4E1F-8DE9-75C32785E00F}"/>
              </a:ext>
            </a:extLst>
          </p:cNvPr>
          <p:cNvSpPr>
            <a:spLocks noGrp="1"/>
          </p:cNvSpPr>
          <p:nvPr>
            <p:ph type="title"/>
          </p:nvPr>
        </p:nvSpPr>
        <p:spPr>
          <a:xfrm>
            <a:off x="1124712" y="442220"/>
            <a:ext cx="8770571" cy="1345269"/>
          </a:xfrm>
        </p:spPr>
        <p:txBody>
          <a:bodyPr rtlCol="0"/>
          <a:lstStyle/>
          <a:p>
            <a:pPr rtl="0"/>
            <a:r>
              <a:rPr lang="it-IT"/>
              <a:t>Fare clic per modificare lo stile del titolo dello schema</a:t>
            </a:r>
          </a:p>
        </p:txBody>
      </p:sp>
      <p:sp>
        <p:nvSpPr>
          <p:cNvPr id="3" name="Segnaposto testo 2"/>
          <p:cNvSpPr>
            <a:spLocks noGrp="1"/>
          </p:cNvSpPr>
          <p:nvPr>
            <p:ph type="body" idx="1"/>
          </p:nvPr>
        </p:nvSpPr>
        <p:spPr>
          <a:xfrm>
            <a:off x="1124711" y="2052337"/>
            <a:ext cx="4536999"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124712" y="2912568"/>
            <a:ext cx="4536998"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p:cNvSpPr>
            <a:spLocks noGrp="1"/>
          </p:cNvSpPr>
          <p:nvPr>
            <p:ph type="body" sz="quarter" idx="3"/>
          </p:nvPr>
        </p:nvSpPr>
        <p:spPr>
          <a:xfrm>
            <a:off x="6530290" y="2052337"/>
            <a:ext cx="4535424" cy="823912"/>
          </a:xfrm>
        </p:spPr>
        <p:txBody>
          <a:bodyPr rtlCol="0" anchor="b">
            <a:normAutofit/>
          </a:bodyPr>
          <a:lstStyle>
            <a:lvl1pPr marL="0" indent="0">
              <a:lnSpc>
                <a:spcPct val="99000"/>
              </a:lnSpc>
              <a:buNone/>
              <a:defRPr lang="it-IT"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it-IT"/>
              <a:t>Fare clic per modificare gli stili del testo dello schema</a:t>
            </a:r>
          </a:p>
        </p:txBody>
      </p:sp>
      <p:sp>
        <p:nvSpPr>
          <p:cNvPr id="6" name="Segnaposto contenuto 5"/>
          <p:cNvSpPr>
            <a:spLocks noGrp="1"/>
          </p:cNvSpPr>
          <p:nvPr>
            <p:ph sz="quarter" idx="4"/>
          </p:nvPr>
        </p:nvSpPr>
        <p:spPr>
          <a:xfrm>
            <a:off x="6530290" y="2912568"/>
            <a:ext cx="4535424"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pic>
        <p:nvPicPr>
          <p:cNvPr id="10" name="Immagin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35" y="89239"/>
            <a:ext cx="2074332" cy="551772"/>
          </a:xfrm>
          <a:prstGeom prst="rect">
            <a:avLst/>
          </a:prstGeom>
        </p:spPr>
      </p:pic>
    </p:spTree>
    <p:extLst>
      <p:ext uri="{BB962C8B-B14F-4D97-AF65-F5344CB8AC3E}">
        <p14:creationId xmlns:p14="http://schemas.microsoft.com/office/powerpoint/2010/main" val="73387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lonna contenuto 3">
    <p:spTree>
      <p:nvGrpSpPr>
        <p:cNvPr id="1" name=""/>
        <p:cNvGrpSpPr/>
        <p:nvPr/>
      </p:nvGrpSpPr>
      <p:grpSpPr>
        <a:xfrm>
          <a:off x="0" y="0"/>
          <a:ext cx="0" cy="0"/>
          <a:chOff x="0" y="0"/>
          <a:chExt cx="0" cy="0"/>
        </a:xfrm>
      </p:grpSpPr>
      <p:sp>
        <p:nvSpPr>
          <p:cNvPr id="2" name="Figura a mano libera: Forma 1">
            <a:extLst>
              <a:ext uri="{FF2B5EF4-FFF2-40B4-BE49-F238E27FC236}">
                <a16:creationId xmlns:a16="http://schemas.microsoft.com/office/drawing/2014/main" xmlns="" id="{B51BBF27-008B-4335-B8AD-D33CCB9E45E3}"/>
              </a:ext>
              <a:ext uri="{C183D7F6-B498-43B3-948B-1728B52AA6E4}">
                <adec:decorative xmlns:adec="http://schemas.microsoft.com/office/drawing/2017/decorative" xmlns=""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Figura a mano libera: Forma 8">
            <a:extLst>
              <a:ext uri="{FF2B5EF4-FFF2-40B4-BE49-F238E27FC236}">
                <a16:creationId xmlns:a16="http://schemas.microsoft.com/office/drawing/2014/main" xmlns="" id="{97D21113-1479-46FB-ACE3-3469DC3D08D9}"/>
              </a:ext>
              <a:ext uri="{C183D7F6-B498-43B3-948B-1728B52AA6E4}">
                <adec:decorative xmlns:adec="http://schemas.microsoft.com/office/drawing/2017/decorative" xmlns=""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Segnaposto immagine 18">
            <a:extLst>
              <a:ext uri="{FF2B5EF4-FFF2-40B4-BE49-F238E27FC236}">
                <a16:creationId xmlns:a16="http://schemas.microsoft.com/office/drawing/2014/main" xmlns=""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13" name="Titolo 12">
            <a:extLst>
              <a:ext uri="{FF2B5EF4-FFF2-40B4-BE49-F238E27FC236}">
                <a16:creationId xmlns:a16="http://schemas.microsoft.com/office/drawing/2014/main" xmlns="" id="{D3BC439C-E995-4E1F-8DE9-75C32785E00F}"/>
              </a:ext>
            </a:extLst>
          </p:cNvPr>
          <p:cNvSpPr>
            <a:spLocks noGrp="1"/>
          </p:cNvSpPr>
          <p:nvPr>
            <p:ph type="title"/>
          </p:nvPr>
        </p:nvSpPr>
        <p:spPr>
          <a:xfrm>
            <a:off x="1124712" y="442220"/>
            <a:ext cx="9566098" cy="1345269"/>
          </a:xfrm>
        </p:spPr>
        <p:txBody>
          <a:bodyPr rtlCol="0"/>
          <a:lstStyle/>
          <a:p>
            <a:pPr rtl="0"/>
            <a:r>
              <a:rPr lang="it-IT"/>
              <a:t>Fare clic per modificare lo stile del titolo dello schema</a:t>
            </a:r>
          </a:p>
        </p:txBody>
      </p:sp>
      <p:sp>
        <p:nvSpPr>
          <p:cNvPr id="3" name="Segnaposto testo 2"/>
          <p:cNvSpPr>
            <a:spLocks noGrp="1"/>
          </p:cNvSpPr>
          <p:nvPr>
            <p:ph type="body" idx="1"/>
          </p:nvPr>
        </p:nvSpPr>
        <p:spPr>
          <a:xfrm>
            <a:off x="1124712" y="2050056"/>
            <a:ext cx="3108960"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124712"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p:cNvSpPr>
            <a:spLocks noGrp="1"/>
          </p:cNvSpPr>
          <p:nvPr>
            <p:ph type="body" sz="quarter" idx="3"/>
          </p:nvPr>
        </p:nvSpPr>
        <p:spPr>
          <a:xfrm>
            <a:off x="4536161" y="2050053"/>
            <a:ext cx="3108960" cy="823912"/>
          </a:xfrm>
        </p:spPr>
        <p:txBody>
          <a:bodyPr rtlCol="0" anchor="b">
            <a:normAutofit/>
          </a:bodyPr>
          <a:lstStyle>
            <a:lvl1pPr marL="0" indent="0">
              <a:lnSpc>
                <a:spcPct val="99000"/>
              </a:lnSpc>
              <a:buNone/>
              <a:defRPr lang="it-IT"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it-IT"/>
              <a:t>Fare clic per modificare gli stili del testo dello schema</a:t>
            </a:r>
          </a:p>
        </p:txBody>
      </p:sp>
      <p:sp>
        <p:nvSpPr>
          <p:cNvPr id="6" name="Segnaposto contenuto 5"/>
          <p:cNvSpPr>
            <a:spLocks noGrp="1"/>
          </p:cNvSpPr>
          <p:nvPr>
            <p:ph sz="quarter" idx="4"/>
          </p:nvPr>
        </p:nvSpPr>
        <p:spPr>
          <a:xfrm>
            <a:off x="4536161" y="2910284"/>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4" name="Segnaposto testo 4">
            <a:extLst>
              <a:ext uri="{FF2B5EF4-FFF2-40B4-BE49-F238E27FC236}">
                <a16:creationId xmlns:a16="http://schemas.microsoft.com/office/drawing/2014/main" xmlns="" id="{33C93592-79D8-498B-BE6E-E633E10DC06E}"/>
              </a:ext>
            </a:extLst>
          </p:cNvPr>
          <p:cNvSpPr>
            <a:spLocks noGrp="1"/>
          </p:cNvSpPr>
          <p:nvPr>
            <p:ph type="body" sz="quarter" idx="13"/>
          </p:nvPr>
        </p:nvSpPr>
        <p:spPr>
          <a:xfrm>
            <a:off x="7947610" y="2050056"/>
            <a:ext cx="3108960" cy="823912"/>
          </a:xfrm>
        </p:spPr>
        <p:txBody>
          <a:bodyPr rtlCol="0" anchor="b">
            <a:normAutofit/>
          </a:bodyPr>
          <a:lstStyle>
            <a:lvl1pPr marL="0" indent="0">
              <a:lnSpc>
                <a:spcPct val="99000"/>
              </a:lnSpc>
              <a:buNone/>
              <a:defRPr lang="it-IT"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it-IT"/>
              <a:t>Fare clic per modificare gli stili del testo dello schema</a:t>
            </a:r>
          </a:p>
        </p:txBody>
      </p:sp>
      <p:sp>
        <p:nvSpPr>
          <p:cNvPr id="15" name="Segnaposto contenuto 5">
            <a:extLst>
              <a:ext uri="{FF2B5EF4-FFF2-40B4-BE49-F238E27FC236}">
                <a16:creationId xmlns:a16="http://schemas.microsoft.com/office/drawing/2014/main" xmlns="" id="{26476F99-8CAD-44A7-AD10-42BCF998BA39}"/>
              </a:ext>
            </a:extLst>
          </p:cNvPr>
          <p:cNvSpPr>
            <a:spLocks noGrp="1"/>
          </p:cNvSpPr>
          <p:nvPr>
            <p:ph sz="quarter" idx="14"/>
          </p:nvPr>
        </p:nvSpPr>
        <p:spPr>
          <a:xfrm>
            <a:off x="7947610"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35" y="89239"/>
            <a:ext cx="2074332" cy="551772"/>
          </a:xfrm>
          <a:prstGeom prst="rect">
            <a:avLst/>
          </a:prstGeom>
        </p:spPr>
      </p:pic>
    </p:spTree>
    <p:extLst>
      <p:ext uri="{BB962C8B-B14F-4D97-AF65-F5344CB8AC3E}">
        <p14:creationId xmlns:p14="http://schemas.microsoft.com/office/powerpoint/2010/main" val="965930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Grazie">
    <p:spTree>
      <p:nvGrpSpPr>
        <p:cNvPr id="1" name=""/>
        <p:cNvGrpSpPr/>
        <p:nvPr/>
      </p:nvGrpSpPr>
      <p:grpSpPr>
        <a:xfrm>
          <a:off x="0" y="0"/>
          <a:ext cx="0" cy="0"/>
          <a:chOff x="0" y="0"/>
          <a:chExt cx="0" cy="0"/>
        </a:xfrm>
      </p:grpSpPr>
      <p:sp>
        <p:nvSpPr>
          <p:cNvPr id="27" name="Titolo 1">
            <a:extLst>
              <a:ext uri="{FF2B5EF4-FFF2-40B4-BE49-F238E27FC236}">
                <a16:creationId xmlns:a16="http://schemas.microsoft.com/office/drawing/2014/main" xmlns="" id="{207F3431-F465-47BE-A808-B5D9A54DD649}"/>
              </a:ext>
            </a:extLst>
          </p:cNvPr>
          <p:cNvSpPr>
            <a:spLocks noGrp="1"/>
          </p:cNvSpPr>
          <p:nvPr>
            <p:ph type="ctrTitle"/>
          </p:nvPr>
        </p:nvSpPr>
        <p:spPr>
          <a:xfrm>
            <a:off x="1124712" y="1346268"/>
            <a:ext cx="4632891" cy="3066706"/>
          </a:xfrm>
        </p:spPr>
        <p:txBody>
          <a:bodyPr rtlCol="0" anchor="b"/>
          <a:lstStyle/>
          <a:p>
            <a:pPr rtl="0"/>
            <a:r>
              <a:rPr lang="it-IT"/>
              <a:t>Fare clic per modificare lo stile del titolo dello schema</a:t>
            </a:r>
            <a:endParaRPr lang="it-IT" dirty="0"/>
          </a:p>
        </p:txBody>
      </p:sp>
      <p:sp>
        <p:nvSpPr>
          <p:cNvPr id="29" name="Sottotitolo 2">
            <a:extLst>
              <a:ext uri="{FF2B5EF4-FFF2-40B4-BE49-F238E27FC236}">
                <a16:creationId xmlns:a16="http://schemas.microsoft.com/office/drawing/2014/main" xmlns="" id="{A4841FA2-0B49-41AD-B236-E96AAAC1DFFE}"/>
              </a:ext>
            </a:extLst>
          </p:cNvPr>
          <p:cNvSpPr>
            <a:spLocks noGrp="1"/>
          </p:cNvSpPr>
          <p:nvPr>
            <p:ph type="subTitle" idx="1"/>
          </p:nvPr>
        </p:nvSpPr>
        <p:spPr>
          <a:xfrm>
            <a:off x="1124712" y="4412974"/>
            <a:ext cx="4278738" cy="1576188"/>
          </a:xfrm>
        </p:spPr>
        <p:txBody>
          <a:bodyPr rtlCol="0" anchor="t"/>
          <a:lstStyle/>
          <a:p>
            <a:pPr rtl="0"/>
            <a:r>
              <a:rPr lang="it-IT" b="0"/>
              <a:t>Fare clic per modificare lo stile del sottotitolo dello schema</a:t>
            </a:r>
            <a:endParaRPr lang="it-IT" b="0" dirty="0"/>
          </a:p>
        </p:txBody>
      </p:sp>
      <p:sp>
        <p:nvSpPr>
          <p:cNvPr id="31" name="Figura a mano libera: Forma 30">
            <a:extLst>
              <a:ext uri="{FF2B5EF4-FFF2-40B4-BE49-F238E27FC236}">
                <a16:creationId xmlns:a16="http://schemas.microsoft.com/office/drawing/2014/main" xmlns="" id="{14DCEC00-2D0E-45C4-A5B4-620F0CE147B8}"/>
              </a:ext>
              <a:ext uri="{C183D7F6-B498-43B3-948B-1728B52AA6E4}">
                <adec:decorative xmlns:adec="http://schemas.microsoft.com/office/drawing/2017/decorative" xmlns=""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it-IT" dirty="0"/>
          </a:p>
        </p:txBody>
      </p:sp>
      <p:sp>
        <p:nvSpPr>
          <p:cNvPr id="32" name="Figura a mano libera: Forma 31">
            <a:extLst>
              <a:ext uri="{FF2B5EF4-FFF2-40B4-BE49-F238E27FC236}">
                <a16:creationId xmlns:a16="http://schemas.microsoft.com/office/drawing/2014/main" xmlns="" id="{84264179-7743-4F6F-A7A1-704D7B52E0E3}"/>
              </a:ext>
              <a:ext uri="{C183D7F6-B498-43B3-948B-1728B52AA6E4}">
                <adec:decorative xmlns:adec="http://schemas.microsoft.com/office/drawing/2017/decorative" xmlns=""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igura a mano libera: Forma 32">
            <a:extLst>
              <a:ext uri="{FF2B5EF4-FFF2-40B4-BE49-F238E27FC236}">
                <a16:creationId xmlns:a16="http://schemas.microsoft.com/office/drawing/2014/main" xmlns="" id="{43E6B8D4-667E-41AC-983B-A3613F81A59A}"/>
              </a:ext>
              <a:ext uri="{C183D7F6-B498-43B3-948B-1728B52AA6E4}">
                <adec:decorative xmlns:adec="http://schemas.microsoft.com/office/drawing/2017/decorative" xmlns=""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Segnaposto immagine 39">
            <a:extLst>
              <a:ext uri="{FF2B5EF4-FFF2-40B4-BE49-F238E27FC236}">
                <a16:creationId xmlns:a16="http://schemas.microsoft.com/office/drawing/2014/main" xmlns=""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15" name="Segnaposto immagine 14">
            <a:extLst>
              <a:ext uri="{FF2B5EF4-FFF2-40B4-BE49-F238E27FC236}">
                <a16:creationId xmlns:a16="http://schemas.microsoft.com/office/drawing/2014/main" xmlns="" id="{05C71C38-E80C-4CB6-900D-104E4969C39A}"/>
              </a:ext>
            </a:extLst>
          </p:cNvPr>
          <p:cNvSpPr>
            <a:spLocks noGrp="1"/>
          </p:cNvSpPr>
          <p:nvPr>
            <p:ph type="pic" sz="quarter" idx="14"/>
          </p:nvPr>
        </p:nvSpPr>
        <p:spPr>
          <a:xfrm>
            <a:off x="9512300" y="0"/>
            <a:ext cx="2679700" cy="3483864"/>
          </a:xfrm>
          <a:solidFill>
            <a:schemeClr val="accent4"/>
          </a:solidFill>
        </p:spPr>
        <p:txBody>
          <a:bodyPr rtlCol="0"/>
          <a:lstStyle/>
          <a:p>
            <a:pPr rtl="0"/>
            <a:r>
              <a:rPr lang="it-IT"/>
              <a:t>Fare clic sull'icona per inserire un'immagine</a:t>
            </a:r>
            <a:endParaRPr lang="it-IT" dirty="0"/>
          </a:p>
        </p:txBody>
      </p:sp>
      <p:sp>
        <p:nvSpPr>
          <p:cNvPr id="55" name="Segnaposto immagine 54">
            <a:extLst>
              <a:ext uri="{FF2B5EF4-FFF2-40B4-BE49-F238E27FC236}">
                <a16:creationId xmlns:a16="http://schemas.microsoft.com/office/drawing/2014/main" xmlns=""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rtlCol="0">
            <a:noAutofit/>
          </a:bodyPr>
          <a:lstStyle/>
          <a:p>
            <a:pPr rtl="0"/>
            <a:r>
              <a:rPr lang="it-IT"/>
              <a:t>Fare clic sull'icona per inserire un'immagine</a:t>
            </a:r>
            <a:endParaRPr lang="it-IT" dirty="0"/>
          </a:p>
        </p:txBody>
      </p:sp>
      <p:sp>
        <p:nvSpPr>
          <p:cNvPr id="16" name="Segnaposto immagine 14">
            <a:extLst>
              <a:ext uri="{FF2B5EF4-FFF2-40B4-BE49-F238E27FC236}">
                <a16:creationId xmlns:a16="http://schemas.microsoft.com/office/drawing/2014/main" xmlns="" id="{FBD28C77-1B8B-41DB-98BB-E89DACE8B1D9}"/>
              </a:ext>
            </a:extLst>
          </p:cNvPr>
          <p:cNvSpPr>
            <a:spLocks noGrp="1"/>
          </p:cNvSpPr>
          <p:nvPr>
            <p:ph type="pic" sz="quarter" idx="16"/>
          </p:nvPr>
        </p:nvSpPr>
        <p:spPr>
          <a:xfrm>
            <a:off x="9534858" y="3531870"/>
            <a:ext cx="2679700" cy="3326130"/>
          </a:xfrm>
          <a:solidFill>
            <a:schemeClr val="accent4"/>
          </a:solidFill>
        </p:spPr>
        <p:txBody>
          <a:bodyPr rtlCol="0"/>
          <a:lstStyle/>
          <a:p>
            <a:pPr rtl="0"/>
            <a:r>
              <a:rPr lang="it-IT" dirty="0"/>
              <a:t>Fare clic sull'icona per inserire un'immagine</a:t>
            </a:r>
          </a:p>
        </p:txBody>
      </p:sp>
      <p:pic>
        <p:nvPicPr>
          <p:cNvPr id="18" name="Immagine 17" descr="Immagine che contiene testo&#10;&#10;Descrizione generata automaticamente">
            <a:extLst>
              <a:ext uri="{FF2B5EF4-FFF2-40B4-BE49-F238E27FC236}">
                <a16:creationId xmlns:a16="http://schemas.microsoft.com/office/drawing/2014/main" xmlns="" id="{817F95CE-F757-4862-9D1B-0AA31F08A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5864"/>
            <a:ext cx="2401200" cy="1164000"/>
          </a:xfrm>
          <a:prstGeom prst="rect">
            <a:avLst/>
          </a:prstGeom>
        </p:spPr>
      </p:pic>
      <p:pic>
        <p:nvPicPr>
          <p:cNvPr id="12" name="Immagin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991" y="6254650"/>
            <a:ext cx="890722" cy="466824"/>
          </a:xfrm>
          <a:prstGeom prst="rect">
            <a:avLst/>
          </a:prstGeom>
        </p:spPr>
      </p:pic>
      <p:pic>
        <p:nvPicPr>
          <p:cNvPr id="17" name="Immagin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2351" y="6279699"/>
            <a:ext cx="1635659" cy="411012"/>
          </a:xfrm>
          <a:prstGeom prst="rect">
            <a:avLst/>
          </a:prstGeom>
        </p:spPr>
      </p:pic>
    </p:spTree>
    <p:extLst>
      <p:ext uri="{BB962C8B-B14F-4D97-AF65-F5344CB8AC3E}">
        <p14:creationId xmlns:p14="http://schemas.microsoft.com/office/powerpoint/2010/main" val="266011078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quenza temporale">
    <p:spTree>
      <p:nvGrpSpPr>
        <p:cNvPr id="1" name=""/>
        <p:cNvGrpSpPr/>
        <p:nvPr/>
      </p:nvGrpSpPr>
      <p:grpSpPr>
        <a:xfrm>
          <a:off x="0" y="0"/>
          <a:ext cx="0" cy="0"/>
          <a:chOff x="0" y="0"/>
          <a:chExt cx="0" cy="0"/>
        </a:xfrm>
      </p:grpSpPr>
      <p:sp>
        <p:nvSpPr>
          <p:cNvPr id="2" name="Titolo 1"/>
          <p:cNvSpPr>
            <a:spLocks noGrp="1"/>
          </p:cNvSpPr>
          <p:nvPr>
            <p:ph type="title"/>
          </p:nvPr>
        </p:nvSpPr>
        <p:spPr>
          <a:xfrm>
            <a:off x="1124712" y="444252"/>
            <a:ext cx="9566098" cy="1345269"/>
          </a:xfrm>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1320655" y="2312276"/>
            <a:ext cx="9566098" cy="3651504"/>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1889551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4500"/>
            </a:lvl1pPr>
          </a:lstStyle>
          <a:p>
            <a:r>
              <a:rPr lang="sk-SK"/>
              <a:t>Upravte štýly predlohy textu</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Kliknutím upravte štýl predlohy podnadpisov</a:t>
            </a:r>
          </a:p>
        </p:txBody>
      </p:sp>
      <p:sp>
        <p:nvSpPr>
          <p:cNvPr id="4" name="Zástupný objekt pre dátum 3">
            <a:extLst>
              <a:ext uri="{FF2B5EF4-FFF2-40B4-BE49-F238E27FC236}">
                <a16:creationId xmlns:a16="http://schemas.microsoft.com/office/drawing/2014/main" xmlns="" id="{23A58371-BB4D-450B-18FE-7B331386EA7A}"/>
              </a:ext>
            </a:extLst>
          </p:cNvPr>
          <p:cNvSpPr>
            <a:spLocks noGrp="1"/>
          </p:cNvSpPr>
          <p:nvPr>
            <p:ph type="dt" sz="half" idx="10"/>
          </p:nvPr>
        </p:nvSpPr>
        <p:spPr/>
        <p:txBody>
          <a:bodyPr/>
          <a:lstStyle>
            <a:lvl1pPr>
              <a:defRPr/>
            </a:lvl1pPr>
          </a:lstStyle>
          <a:p>
            <a:pPr>
              <a:defRPr/>
            </a:pPr>
            <a:fld id="{C2DCDDB5-673E-43A6-9191-54A31609C67B}" type="datetime1">
              <a:rPr lang="sk-SK"/>
              <a:pPr>
                <a:defRPr/>
              </a:pPr>
              <a:t>23. 6. 2023</a:t>
            </a:fld>
            <a:endParaRPr lang="sk-SK" dirty="0"/>
          </a:p>
        </p:txBody>
      </p:sp>
      <p:sp>
        <p:nvSpPr>
          <p:cNvPr id="5" name="Zástupný objekt pre pätu 4">
            <a:extLst>
              <a:ext uri="{FF2B5EF4-FFF2-40B4-BE49-F238E27FC236}">
                <a16:creationId xmlns:a16="http://schemas.microsoft.com/office/drawing/2014/main" xmlns="" id="{26662805-62DC-13E5-77B0-E7AE2A23C6D2}"/>
              </a:ext>
            </a:extLst>
          </p:cNvPr>
          <p:cNvSpPr>
            <a:spLocks noGrp="1"/>
          </p:cNvSpPr>
          <p:nvPr>
            <p:ph type="ftr" sz="quarter" idx="11"/>
          </p:nvPr>
        </p:nvSpPr>
        <p:spPr/>
        <p:txBody>
          <a:bodyPr/>
          <a:lstStyle>
            <a:lvl1pPr>
              <a:defRPr/>
            </a:lvl1pPr>
          </a:lstStyle>
          <a:p>
            <a:pPr>
              <a:defRPr/>
            </a:pPr>
            <a:r>
              <a:rPr lang="sk-SK"/>
              <a:t>101004552 </a:t>
            </a:r>
          </a:p>
        </p:txBody>
      </p:sp>
      <p:sp>
        <p:nvSpPr>
          <p:cNvPr id="6" name="Zástupný objekt pre číslo snímky 5">
            <a:extLst>
              <a:ext uri="{FF2B5EF4-FFF2-40B4-BE49-F238E27FC236}">
                <a16:creationId xmlns:a16="http://schemas.microsoft.com/office/drawing/2014/main" xmlns="" id="{B42E7A04-CA10-A89E-6149-C3B5D2E60D77}"/>
              </a:ext>
            </a:extLst>
          </p:cNvPr>
          <p:cNvSpPr>
            <a:spLocks noGrp="1"/>
          </p:cNvSpPr>
          <p:nvPr>
            <p:ph type="sldNum" sz="quarter" idx="12"/>
          </p:nvPr>
        </p:nvSpPr>
        <p:spPr/>
        <p:txBody>
          <a:bodyPr/>
          <a:lstStyle>
            <a:lvl1pPr>
              <a:defRPr/>
            </a:lvl1pPr>
          </a:lstStyle>
          <a:p>
            <a:fld id="{A2DA3BC7-5DC2-447E-ADA7-A5ADDC3ABEA4}" type="slidenum">
              <a:rPr lang="sk-SK" altLang="sk-SK"/>
              <a:pPr/>
              <a:t>‹N›</a:t>
            </a:fld>
            <a:endParaRPr lang="sk-SK" altLang="sk-SK"/>
          </a:p>
        </p:txBody>
      </p:sp>
    </p:spTree>
    <p:extLst>
      <p:ext uri="{BB962C8B-B14F-4D97-AF65-F5344CB8AC3E}">
        <p14:creationId xmlns:p14="http://schemas.microsoft.com/office/powerpoint/2010/main" val="3745373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obsah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6328116A-868E-F3F9-3756-A94652137BE7}"/>
              </a:ext>
            </a:extLst>
          </p:cNvPr>
          <p:cNvSpPr>
            <a:spLocks noGrp="1"/>
          </p:cNvSpPr>
          <p:nvPr>
            <p:ph type="dt" sz="half" idx="10"/>
          </p:nvPr>
        </p:nvSpPr>
        <p:spPr/>
        <p:txBody>
          <a:bodyPr/>
          <a:lstStyle>
            <a:lvl1pPr>
              <a:defRPr/>
            </a:lvl1pPr>
          </a:lstStyle>
          <a:p>
            <a:pPr>
              <a:defRPr/>
            </a:pPr>
            <a:fld id="{4CC83B57-1A1A-410C-98B7-42EE479424E4}" type="datetime1">
              <a:rPr lang="sk-SK"/>
              <a:pPr>
                <a:defRPr/>
              </a:pPr>
              <a:t>23. 6. 2023</a:t>
            </a:fld>
            <a:endParaRPr lang="sk-SK" dirty="0"/>
          </a:p>
        </p:txBody>
      </p:sp>
      <p:sp>
        <p:nvSpPr>
          <p:cNvPr id="5" name="Zástupný objekt pre pätu 4">
            <a:extLst>
              <a:ext uri="{FF2B5EF4-FFF2-40B4-BE49-F238E27FC236}">
                <a16:creationId xmlns:a16="http://schemas.microsoft.com/office/drawing/2014/main" xmlns="" id="{9E533B57-75A5-D6B5-E1FA-CA85587022F9}"/>
              </a:ext>
            </a:extLst>
          </p:cNvPr>
          <p:cNvSpPr>
            <a:spLocks noGrp="1"/>
          </p:cNvSpPr>
          <p:nvPr>
            <p:ph type="ftr" sz="quarter" idx="11"/>
          </p:nvPr>
        </p:nvSpPr>
        <p:spPr/>
        <p:txBody>
          <a:bodyPr/>
          <a:lstStyle>
            <a:lvl1pPr>
              <a:defRPr/>
            </a:lvl1pPr>
          </a:lstStyle>
          <a:p>
            <a:pPr>
              <a:defRPr/>
            </a:pPr>
            <a:r>
              <a:rPr lang="sk-SK"/>
              <a:t>101004552 </a:t>
            </a:r>
          </a:p>
        </p:txBody>
      </p:sp>
      <p:sp>
        <p:nvSpPr>
          <p:cNvPr id="6" name="Zástupný objekt pre číslo snímky 5">
            <a:extLst>
              <a:ext uri="{FF2B5EF4-FFF2-40B4-BE49-F238E27FC236}">
                <a16:creationId xmlns:a16="http://schemas.microsoft.com/office/drawing/2014/main" xmlns="" id="{DD67106D-C7E0-6945-B333-1C71A4FA5A1A}"/>
              </a:ext>
            </a:extLst>
          </p:cNvPr>
          <p:cNvSpPr>
            <a:spLocks noGrp="1"/>
          </p:cNvSpPr>
          <p:nvPr>
            <p:ph type="sldNum" sz="quarter" idx="12"/>
          </p:nvPr>
        </p:nvSpPr>
        <p:spPr/>
        <p:txBody>
          <a:bodyPr/>
          <a:lstStyle>
            <a:lvl1pPr>
              <a:defRPr/>
            </a:lvl1pPr>
          </a:lstStyle>
          <a:p>
            <a:fld id="{35355CE6-B337-4AF1-9ADB-B23C2B16D263}" type="slidenum">
              <a:rPr lang="sk-SK" altLang="sk-SK"/>
              <a:pPr/>
              <a:t>‹N›</a:t>
            </a:fld>
            <a:endParaRPr lang="sk-SK" altLang="sk-SK"/>
          </a:p>
        </p:txBody>
      </p:sp>
    </p:spTree>
    <p:extLst>
      <p:ext uri="{BB962C8B-B14F-4D97-AF65-F5344CB8AC3E}">
        <p14:creationId xmlns:p14="http://schemas.microsoft.com/office/powerpoint/2010/main" val="24888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lvl1pPr>
              <a:defRPr/>
            </a:lvl1pPr>
          </a:lstStyle>
          <a:p>
            <a:r>
              <a:rPr lang="en-GB" dirty="0"/>
              <a:t>9/6/2022</a:t>
            </a:r>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8A50B31-9084-4F5D-BB47-986A73770E14}" type="slidenum">
              <a:rPr lang="en-GB" smtClean="0"/>
              <a:t>‹N›</a:t>
            </a:fld>
            <a:endParaRPr lang="en-GB"/>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35" y="89239"/>
            <a:ext cx="2074332" cy="551772"/>
          </a:xfrm>
          <a:prstGeom prst="rect">
            <a:avLst/>
          </a:prstGeom>
        </p:spPr>
      </p:pic>
      <p:pic>
        <p:nvPicPr>
          <p:cNvPr id="10" name="Immagin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22351" y="6279699"/>
            <a:ext cx="1635659" cy="411012"/>
          </a:xfrm>
          <a:prstGeom prst="rect">
            <a:avLst/>
          </a:prstGeom>
        </p:spPr>
      </p:pic>
    </p:spTree>
    <p:extLst>
      <p:ext uri="{BB962C8B-B14F-4D97-AF65-F5344CB8AC3E}">
        <p14:creationId xmlns:p14="http://schemas.microsoft.com/office/powerpoint/2010/main" val="435586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1" y="1709740"/>
            <a:ext cx="10515600" cy="2852737"/>
          </a:xfrm>
        </p:spPr>
        <p:txBody>
          <a:bodyPr anchor="b"/>
          <a:lstStyle>
            <a:lvl1pPr>
              <a:defRPr sz="4500"/>
            </a:lvl1pPr>
          </a:lstStyle>
          <a:p>
            <a:r>
              <a:rPr lang="sk-SK"/>
              <a:t>Upravte štýly predlohy textu</a:t>
            </a:r>
          </a:p>
        </p:txBody>
      </p:sp>
      <p:sp>
        <p:nvSpPr>
          <p:cNvPr id="3" name="Zástupný objekt pre tex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xmlns="" id="{719FF753-9313-5691-9740-E3026C615DAF}"/>
              </a:ext>
            </a:extLst>
          </p:cNvPr>
          <p:cNvSpPr>
            <a:spLocks noGrp="1"/>
          </p:cNvSpPr>
          <p:nvPr>
            <p:ph type="dt" sz="half" idx="10"/>
          </p:nvPr>
        </p:nvSpPr>
        <p:spPr/>
        <p:txBody>
          <a:bodyPr/>
          <a:lstStyle>
            <a:lvl1pPr>
              <a:defRPr/>
            </a:lvl1pPr>
          </a:lstStyle>
          <a:p>
            <a:pPr>
              <a:defRPr/>
            </a:pPr>
            <a:fld id="{F1D0588E-4D30-49B1-8559-6FFBA9EDCD10}" type="datetime1">
              <a:rPr lang="sk-SK"/>
              <a:pPr>
                <a:defRPr/>
              </a:pPr>
              <a:t>23. 6. 2023</a:t>
            </a:fld>
            <a:endParaRPr lang="sk-SK" dirty="0"/>
          </a:p>
        </p:txBody>
      </p:sp>
      <p:sp>
        <p:nvSpPr>
          <p:cNvPr id="5" name="Zástupný objekt pre pätu 4">
            <a:extLst>
              <a:ext uri="{FF2B5EF4-FFF2-40B4-BE49-F238E27FC236}">
                <a16:creationId xmlns:a16="http://schemas.microsoft.com/office/drawing/2014/main" xmlns="" id="{804BAEBA-7958-62A3-007E-D9C487B606A0}"/>
              </a:ext>
            </a:extLst>
          </p:cNvPr>
          <p:cNvSpPr>
            <a:spLocks noGrp="1"/>
          </p:cNvSpPr>
          <p:nvPr>
            <p:ph type="ftr" sz="quarter" idx="11"/>
          </p:nvPr>
        </p:nvSpPr>
        <p:spPr/>
        <p:txBody>
          <a:bodyPr/>
          <a:lstStyle>
            <a:lvl1pPr>
              <a:defRPr/>
            </a:lvl1pPr>
          </a:lstStyle>
          <a:p>
            <a:pPr>
              <a:defRPr/>
            </a:pPr>
            <a:r>
              <a:rPr lang="sk-SK"/>
              <a:t>101004552 </a:t>
            </a:r>
          </a:p>
        </p:txBody>
      </p:sp>
      <p:sp>
        <p:nvSpPr>
          <p:cNvPr id="6" name="Zástupný objekt pre číslo snímky 5">
            <a:extLst>
              <a:ext uri="{FF2B5EF4-FFF2-40B4-BE49-F238E27FC236}">
                <a16:creationId xmlns:a16="http://schemas.microsoft.com/office/drawing/2014/main" xmlns="" id="{5159F05B-2C44-B1F0-7F5D-58E29E0D28CD}"/>
              </a:ext>
            </a:extLst>
          </p:cNvPr>
          <p:cNvSpPr>
            <a:spLocks noGrp="1"/>
          </p:cNvSpPr>
          <p:nvPr>
            <p:ph type="sldNum" sz="quarter" idx="12"/>
          </p:nvPr>
        </p:nvSpPr>
        <p:spPr/>
        <p:txBody>
          <a:bodyPr/>
          <a:lstStyle>
            <a:lvl1pPr>
              <a:defRPr/>
            </a:lvl1pPr>
          </a:lstStyle>
          <a:p>
            <a:fld id="{588A4286-A1C5-41FB-8777-6F4D5B98BA10}" type="slidenum">
              <a:rPr lang="sk-SK" altLang="sk-SK"/>
              <a:pPr/>
              <a:t>‹N›</a:t>
            </a:fld>
            <a:endParaRPr lang="sk-SK" altLang="sk-SK"/>
          </a:p>
        </p:txBody>
      </p:sp>
    </p:spTree>
    <p:extLst>
      <p:ext uri="{BB962C8B-B14F-4D97-AF65-F5344CB8AC3E}">
        <p14:creationId xmlns:p14="http://schemas.microsoft.com/office/powerpoint/2010/main" val="4213231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obsah 2"/>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3">
            <a:extLst>
              <a:ext uri="{FF2B5EF4-FFF2-40B4-BE49-F238E27FC236}">
                <a16:creationId xmlns:a16="http://schemas.microsoft.com/office/drawing/2014/main" xmlns="" id="{1165846E-7063-3699-93FB-992BF8E116DF}"/>
              </a:ext>
            </a:extLst>
          </p:cNvPr>
          <p:cNvSpPr>
            <a:spLocks noGrp="1"/>
          </p:cNvSpPr>
          <p:nvPr>
            <p:ph type="dt" sz="half" idx="10"/>
          </p:nvPr>
        </p:nvSpPr>
        <p:spPr/>
        <p:txBody>
          <a:bodyPr/>
          <a:lstStyle>
            <a:lvl1pPr>
              <a:defRPr/>
            </a:lvl1pPr>
          </a:lstStyle>
          <a:p>
            <a:pPr>
              <a:defRPr/>
            </a:pPr>
            <a:fld id="{8C2203CE-559B-4902-BD73-284D502EA95C}" type="datetime1">
              <a:rPr lang="sk-SK"/>
              <a:pPr>
                <a:defRPr/>
              </a:pPr>
              <a:t>23. 6. 2023</a:t>
            </a:fld>
            <a:endParaRPr lang="sk-SK" dirty="0"/>
          </a:p>
        </p:txBody>
      </p:sp>
      <p:sp>
        <p:nvSpPr>
          <p:cNvPr id="6" name="Zástupný objekt pre pätu 4">
            <a:extLst>
              <a:ext uri="{FF2B5EF4-FFF2-40B4-BE49-F238E27FC236}">
                <a16:creationId xmlns:a16="http://schemas.microsoft.com/office/drawing/2014/main" xmlns="" id="{D366CE46-32DA-D693-97B0-4D2CD5481519}"/>
              </a:ext>
            </a:extLst>
          </p:cNvPr>
          <p:cNvSpPr>
            <a:spLocks noGrp="1"/>
          </p:cNvSpPr>
          <p:nvPr>
            <p:ph type="ftr" sz="quarter" idx="11"/>
          </p:nvPr>
        </p:nvSpPr>
        <p:spPr/>
        <p:txBody>
          <a:bodyPr/>
          <a:lstStyle>
            <a:lvl1pPr>
              <a:defRPr/>
            </a:lvl1pPr>
          </a:lstStyle>
          <a:p>
            <a:pPr>
              <a:defRPr/>
            </a:pPr>
            <a:r>
              <a:rPr lang="sk-SK"/>
              <a:t>101004552 </a:t>
            </a:r>
          </a:p>
        </p:txBody>
      </p:sp>
      <p:sp>
        <p:nvSpPr>
          <p:cNvPr id="7" name="Zástupný objekt pre číslo snímky 5">
            <a:extLst>
              <a:ext uri="{FF2B5EF4-FFF2-40B4-BE49-F238E27FC236}">
                <a16:creationId xmlns:a16="http://schemas.microsoft.com/office/drawing/2014/main" xmlns="" id="{F919248D-53CB-A740-4D6C-BABAC7BADD36}"/>
              </a:ext>
            </a:extLst>
          </p:cNvPr>
          <p:cNvSpPr>
            <a:spLocks noGrp="1"/>
          </p:cNvSpPr>
          <p:nvPr>
            <p:ph type="sldNum" sz="quarter" idx="12"/>
          </p:nvPr>
        </p:nvSpPr>
        <p:spPr/>
        <p:txBody>
          <a:bodyPr/>
          <a:lstStyle>
            <a:lvl1pPr>
              <a:defRPr/>
            </a:lvl1pPr>
          </a:lstStyle>
          <a:p>
            <a:fld id="{D3AA4893-8913-48E2-9F58-88A1AA651B94}" type="slidenum">
              <a:rPr lang="sk-SK" altLang="sk-SK"/>
              <a:pPr/>
              <a:t>‹N›</a:t>
            </a:fld>
            <a:endParaRPr lang="sk-SK" altLang="sk-SK"/>
          </a:p>
        </p:txBody>
      </p:sp>
    </p:spTree>
    <p:extLst>
      <p:ext uri="{BB962C8B-B14F-4D97-AF65-F5344CB8AC3E}">
        <p14:creationId xmlns:p14="http://schemas.microsoft.com/office/powerpoint/2010/main" val="2554806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7"/>
            <a:ext cx="10515600" cy="1325563"/>
          </a:xfrm>
        </p:spPr>
        <p:txBody>
          <a:bodyPr/>
          <a:lstStyle/>
          <a:p>
            <a:r>
              <a:rPr lang="sk-SK"/>
              <a:t>Upravte štýly predlohy textu</a:t>
            </a:r>
          </a:p>
        </p:txBody>
      </p:sp>
      <p:sp>
        <p:nvSpPr>
          <p:cNvPr id="3" name="Zástupný objekt pre tex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Upraviť štýly predlohy textu</a:t>
            </a:r>
          </a:p>
        </p:txBody>
      </p:sp>
      <p:sp>
        <p:nvSpPr>
          <p:cNvPr id="4" name="Zástupný objekt pre obsah 3"/>
          <p:cNvSpPr>
            <a:spLocks noGrp="1"/>
          </p:cNvSpPr>
          <p:nvPr>
            <p:ph sz="half" idx="2"/>
          </p:nvPr>
        </p:nvSpPr>
        <p:spPr>
          <a:xfrm>
            <a:off x="839789"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Upraviť štýly predlohy textu</a:t>
            </a:r>
          </a:p>
        </p:txBody>
      </p:sp>
      <p:sp>
        <p:nvSpPr>
          <p:cNvPr id="6" name="Zástupný objekt pre obsah 5"/>
          <p:cNvSpPr>
            <a:spLocks noGrp="1"/>
          </p:cNvSpPr>
          <p:nvPr>
            <p:ph sz="quarter" idx="4"/>
          </p:nvPr>
        </p:nvSpPr>
        <p:spPr>
          <a:xfrm>
            <a:off x="6172201"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3">
            <a:extLst>
              <a:ext uri="{FF2B5EF4-FFF2-40B4-BE49-F238E27FC236}">
                <a16:creationId xmlns:a16="http://schemas.microsoft.com/office/drawing/2014/main" xmlns="" id="{AB413D85-07A5-96F8-5655-1136A232B5B0}"/>
              </a:ext>
            </a:extLst>
          </p:cNvPr>
          <p:cNvSpPr>
            <a:spLocks noGrp="1"/>
          </p:cNvSpPr>
          <p:nvPr>
            <p:ph type="dt" sz="half" idx="10"/>
          </p:nvPr>
        </p:nvSpPr>
        <p:spPr/>
        <p:txBody>
          <a:bodyPr/>
          <a:lstStyle>
            <a:lvl1pPr>
              <a:defRPr/>
            </a:lvl1pPr>
          </a:lstStyle>
          <a:p>
            <a:pPr>
              <a:defRPr/>
            </a:pPr>
            <a:fld id="{700635FF-F9AB-4F96-825A-287F0F9A1A85}" type="datetime1">
              <a:rPr lang="sk-SK"/>
              <a:pPr>
                <a:defRPr/>
              </a:pPr>
              <a:t>23. 6. 2023</a:t>
            </a:fld>
            <a:endParaRPr lang="sk-SK" dirty="0"/>
          </a:p>
        </p:txBody>
      </p:sp>
      <p:sp>
        <p:nvSpPr>
          <p:cNvPr id="8" name="Zástupný objekt pre pätu 4">
            <a:extLst>
              <a:ext uri="{FF2B5EF4-FFF2-40B4-BE49-F238E27FC236}">
                <a16:creationId xmlns:a16="http://schemas.microsoft.com/office/drawing/2014/main" xmlns="" id="{BFEF66A0-44BF-2C1A-85CB-F018694B47CD}"/>
              </a:ext>
            </a:extLst>
          </p:cNvPr>
          <p:cNvSpPr>
            <a:spLocks noGrp="1"/>
          </p:cNvSpPr>
          <p:nvPr>
            <p:ph type="ftr" sz="quarter" idx="11"/>
          </p:nvPr>
        </p:nvSpPr>
        <p:spPr/>
        <p:txBody>
          <a:bodyPr/>
          <a:lstStyle>
            <a:lvl1pPr>
              <a:defRPr/>
            </a:lvl1pPr>
          </a:lstStyle>
          <a:p>
            <a:pPr>
              <a:defRPr/>
            </a:pPr>
            <a:r>
              <a:rPr lang="sk-SK"/>
              <a:t>101004552 </a:t>
            </a:r>
          </a:p>
        </p:txBody>
      </p:sp>
      <p:sp>
        <p:nvSpPr>
          <p:cNvPr id="9" name="Zástupný objekt pre číslo snímky 5">
            <a:extLst>
              <a:ext uri="{FF2B5EF4-FFF2-40B4-BE49-F238E27FC236}">
                <a16:creationId xmlns:a16="http://schemas.microsoft.com/office/drawing/2014/main" xmlns="" id="{A3CD72E0-A866-AE60-719D-C88C3D387D3C}"/>
              </a:ext>
            </a:extLst>
          </p:cNvPr>
          <p:cNvSpPr>
            <a:spLocks noGrp="1"/>
          </p:cNvSpPr>
          <p:nvPr>
            <p:ph type="sldNum" sz="quarter" idx="12"/>
          </p:nvPr>
        </p:nvSpPr>
        <p:spPr/>
        <p:txBody>
          <a:bodyPr/>
          <a:lstStyle>
            <a:lvl1pPr>
              <a:defRPr/>
            </a:lvl1pPr>
          </a:lstStyle>
          <a:p>
            <a:fld id="{0CDC5F5E-D5D8-4EE9-8800-FBBB65912133}" type="slidenum">
              <a:rPr lang="sk-SK" altLang="sk-SK"/>
              <a:pPr/>
              <a:t>‹N›</a:t>
            </a:fld>
            <a:endParaRPr lang="sk-SK" altLang="sk-SK"/>
          </a:p>
        </p:txBody>
      </p:sp>
    </p:spTree>
    <p:extLst>
      <p:ext uri="{BB962C8B-B14F-4D97-AF65-F5344CB8AC3E}">
        <p14:creationId xmlns:p14="http://schemas.microsoft.com/office/powerpoint/2010/main" val="3605518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dátum 3">
            <a:extLst>
              <a:ext uri="{FF2B5EF4-FFF2-40B4-BE49-F238E27FC236}">
                <a16:creationId xmlns:a16="http://schemas.microsoft.com/office/drawing/2014/main" xmlns="" id="{AC1932EA-F576-B9ED-1C9A-B9539346E90D}"/>
              </a:ext>
            </a:extLst>
          </p:cNvPr>
          <p:cNvSpPr>
            <a:spLocks noGrp="1"/>
          </p:cNvSpPr>
          <p:nvPr>
            <p:ph type="dt" sz="half" idx="10"/>
          </p:nvPr>
        </p:nvSpPr>
        <p:spPr/>
        <p:txBody>
          <a:bodyPr/>
          <a:lstStyle>
            <a:lvl1pPr>
              <a:defRPr/>
            </a:lvl1pPr>
          </a:lstStyle>
          <a:p>
            <a:pPr>
              <a:defRPr/>
            </a:pPr>
            <a:fld id="{EE5877E1-B061-43AF-8B09-27D41D813D4A}" type="datetime1">
              <a:rPr lang="sk-SK"/>
              <a:pPr>
                <a:defRPr/>
              </a:pPr>
              <a:t>23. 6. 2023</a:t>
            </a:fld>
            <a:endParaRPr lang="sk-SK" dirty="0"/>
          </a:p>
        </p:txBody>
      </p:sp>
      <p:sp>
        <p:nvSpPr>
          <p:cNvPr id="4" name="Zástupný objekt pre pätu 4">
            <a:extLst>
              <a:ext uri="{FF2B5EF4-FFF2-40B4-BE49-F238E27FC236}">
                <a16:creationId xmlns:a16="http://schemas.microsoft.com/office/drawing/2014/main" xmlns="" id="{DB5C8E19-68B0-5358-09F4-EAA6892526F7}"/>
              </a:ext>
            </a:extLst>
          </p:cNvPr>
          <p:cNvSpPr>
            <a:spLocks noGrp="1"/>
          </p:cNvSpPr>
          <p:nvPr>
            <p:ph type="ftr" sz="quarter" idx="11"/>
          </p:nvPr>
        </p:nvSpPr>
        <p:spPr/>
        <p:txBody>
          <a:bodyPr/>
          <a:lstStyle>
            <a:lvl1pPr>
              <a:defRPr/>
            </a:lvl1pPr>
          </a:lstStyle>
          <a:p>
            <a:pPr>
              <a:defRPr/>
            </a:pPr>
            <a:r>
              <a:rPr lang="sk-SK"/>
              <a:t>101004552 </a:t>
            </a:r>
          </a:p>
        </p:txBody>
      </p:sp>
      <p:sp>
        <p:nvSpPr>
          <p:cNvPr id="5" name="Zástupný objekt pre číslo snímky 5">
            <a:extLst>
              <a:ext uri="{FF2B5EF4-FFF2-40B4-BE49-F238E27FC236}">
                <a16:creationId xmlns:a16="http://schemas.microsoft.com/office/drawing/2014/main" xmlns="" id="{B82A254C-6221-F5B2-DB41-772FB0575BBD}"/>
              </a:ext>
            </a:extLst>
          </p:cNvPr>
          <p:cNvSpPr>
            <a:spLocks noGrp="1"/>
          </p:cNvSpPr>
          <p:nvPr>
            <p:ph type="sldNum" sz="quarter" idx="12"/>
          </p:nvPr>
        </p:nvSpPr>
        <p:spPr/>
        <p:txBody>
          <a:bodyPr/>
          <a:lstStyle>
            <a:lvl1pPr>
              <a:defRPr/>
            </a:lvl1pPr>
          </a:lstStyle>
          <a:p>
            <a:fld id="{998D58AE-51A8-4598-B70C-B258A6E6504F}" type="slidenum">
              <a:rPr lang="sk-SK" altLang="sk-SK"/>
              <a:pPr/>
              <a:t>‹N›</a:t>
            </a:fld>
            <a:endParaRPr lang="sk-SK" altLang="sk-SK"/>
          </a:p>
        </p:txBody>
      </p:sp>
    </p:spTree>
    <p:extLst>
      <p:ext uri="{BB962C8B-B14F-4D97-AF65-F5344CB8AC3E}">
        <p14:creationId xmlns:p14="http://schemas.microsoft.com/office/powerpoint/2010/main" val="681824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3">
            <a:extLst>
              <a:ext uri="{FF2B5EF4-FFF2-40B4-BE49-F238E27FC236}">
                <a16:creationId xmlns:a16="http://schemas.microsoft.com/office/drawing/2014/main" xmlns="" id="{DEF816E1-64E7-0B73-9E40-2E330261F9BD}"/>
              </a:ext>
            </a:extLst>
          </p:cNvPr>
          <p:cNvSpPr>
            <a:spLocks noGrp="1"/>
          </p:cNvSpPr>
          <p:nvPr>
            <p:ph type="dt" sz="half" idx="10"/>
          </p:nvPr>
        </p:nvSpPr>
        <p:spPr/>
        <p:txBody>
          <a:bodyPr/>
          <a:lstStyle>
            <a:lvl1pPr>
              <a:defRPr/>
            </a:lvl1pPr>
          </a:lstStyle>
          <a:p>
            <a:pPr>
              <a:defRPr/>
            </a:pPr>
            <a:fld id="{71D21C7C-D930-46E1-ADC5-3AE4D38964F9}" type="datetime1">
              <a:rPr lang="sk-SK"/>
              <a:pPr>
                <a:defRPr/>
              </a:pPr>
              <a:t>23. 6. 2023</a:t>
            </a:fld>
            <a:endParaRPr lang="sk-SK" dirty="0"/>
          </a:p>
        </p:txBody>
      </p:sp>
      <p:sp>
        <p:nvSpPr>
          <p:cNvPr id="3" name="Zástupný objekt pre pätu 4">
            <a:extLst>
              <a:ext uri="{FF2B5EF4-FFF2-40B4-BE49-F238E27FC236}">
                <a16:creationId xmlns:a16="http://schemas.microsoft.com/office/drawing/2014/main" xmlns="" id="{1B97DB87-2704-D771-3F90-8DC17ADDC4BC}"/>
              </a:ext>
            </a:extLst>
          </p:cNvPr>
          <p:cNvSpPr>
            <a:spLocks noGrp="1"/>
          </p:cNvSpPr>
          <p:nvPr>
            <p:ph type="ftr" sz="quarter" idx="11"/>
          </p:nvPr>
        </p:nvSpPr>
        <p:spPr/>
        <p:txBody>
          <a:bodyPr/>
          <a:lstStyle>
            <a:lvl1pPr>
              <a:defRPr/>
            </a:lvl1pPr>
          </a:lstStyle>
          <a:p>
            <a:pPr>
              <a:defRPr/>
            </a:pPr>
            <a:r>
              <a:rPr lang="sk-SK"/>
              <a:t>101004552 </a:t>
            </a:r>
          </a:p>
        </p:txBody>
      </p:sp>
      <p:sp>
        <p:nvSpPr>
          <p:cNvPr id="4" name="Zástupný objekt pre číslo snímky 5">
            <a:extLst>
              <a:ext uri="{FF2B5EF4-FFF2-40B4-BE49-F238E27FC236}">
                <a16:creationId xmlns:a16="http://schemas.microsoft.com/office/drawing/2014/main" xmlns="" id="{5FE95ADD-5BB4-D94B-9316-94B28E9827CD}"/>
              </a:ext>
            </a:extLst>
          </p:cNvPr>
          <p:cNvSpPr>
            <a:spLocks noGrp="1"/>
          </p:cNvSpPr>
          <p:nvPr>
            <p:ph type="sldNum" sz="quarter" idx="12"/>
          </p:nvPr>
        </p:nvSpPr>
        <p:spPr/>
        <p:txBody>
          <a:bodyPr/>
          <a:lstStyle>
            <a:lvl1pPr>
              <a:defRPr/>
            </a:lvl1pPr>
          </a:lstStyle>
          <a:p>
            <a:fld id="{E87F26C8-223C-46B1-A504-7BAD38DAD38D}" type="slidenum">
              <a:rPr lang="sk-SK" altLang="sk-SK"/>
              <a:pPr/>
              <a:t>‹N›</a:t>
            </a:fld>
            <a:endParaRPr lang="sk-SK" altLang="sk-SK"/>
          </a:p>
        </p:txBody>
      </p:sp>
    </p:spTree>
    <p:extLst>
      <p:ext uri="{BB962C8B-B14F-4D97-AF65-F5344CB8AC3E}">
        <p14:creationId xmlns:p14="http://schemas.microsoft.com/office/powerpoint/2010/main" val="2341550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sk-SK"/>
              <a:t>Upravte štýly predlohy textu</a:t>
            </a:r>
          </a:p>
        </p:txBody>
      </p:sp>
      <p:sp>
        <p:nvSpPr>
          <p:cNvPr id="3" name="Zástupný objekt pre obsah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a:t>
            </a:r>
          </a:p>
        </p:txBody>
      </p:sp>
      <p:sp>
        <p:nvSpPr>
          <p:cNvPr id="5" name="Zástupný objekt pre dátum 3">
            <a:extLst>
              <a:ext uri="{FF2B5EF4-FFF2-40B4-BE49-F238E27FC236}">
                <a16:creationId xmlns:a16="http://schemas.microsoft.com/office/drawing/2014/main" xmlns="" id="{4AAC7F76-108D-DAE1-5E2F-169DB2C39501}"/>
              </a:ext>
            </a:extLst>
          </p:cNvPr>
          <p:cNvSpPr>
            <a:spLocks noGrp="1"/>
          </p:cNvSpPr>
          <p:nvPr>
            <p:ph type="dt" sz="half" idx="10"/>
          </p:nvPr>
        </p:nvSpPr>
        <p:spPr/>
        <p:txBody>
          <a:bodyPr/>
          <a:lstStyle>
            <a:lvl1pPr>
              <a:defRPr/>
            </a:lvl1pPr>
          </a:lstStyle>
          <a:p>
            <a:pPr>
              <a:defRPr/>
            </a:pPr>
            <a:fld id="{43EADD5F-78DC-4BEC-BCCB-4F0A5EEA1DCB}" type="datetime1">
              <a:rPr lang="sk-SK"/>
              <a:pPr>
                <a:defRPr/>
              </a:pPr>
              <a:t>23. 6. 2023</a:t>
            </a:fld>
            <a:endParaRPr lang="sk-SK" dirty="0"/>
          </a:p>
        </p:txBody>
      </p:sp>
      <p:sp>
        <p:nvSpPr>
          <p:cNvPr id="6" name="Zástupný objekt pre pätu 4">
            <a:extLst>
              <a:ext uri="{FF2B5EF4-FFF2-40B4-BE49-F238E27FC236}">
                <a16:creationId xmlns:a16="http://schemas.microsoft.com/office/drawing/2014/main" xmlns="" id="{B0449204-0491-9EA4-070B-96D93237C2F9}"/>
              </a:ext>
            </a:extLst>
          </p:cNvPr>
          <p:cNvSpPr>
            <a:spLocks noGrp="1"/>
          </p:cNvSpPr>
          <p:nvPr>
            <p:ph type="ftr" sz="quarter" idx="11"/>
          </p:nvPr>
        </p:nvSpPr>
        <p:spPr/>
        <p:txBody>
          <a:bodyPr/>
          <a:lstStyle>
            <a:lvl1pPr>
              <a:defRPr/>
            </a:lvl1pPr>
          </a:lstStyle>
          <a:p>
            <a:pPr>
              <a:defRPr/>
            </a:pPr>
            <a:r>
              <a:rPr lang="sk-SK"/>
              <a:t>101004552 </a:t>
            </a:r>
          </a:p>
        </p:txBody>
      </p:sp>
      <p:sp>
        <p:nvSpPr>
          <p:cNvPr id="7" name="Zástupný objekt pre číslo snímky 5">
            <a:extLst>
              <a:ext uri="{FF2B5EF4-FFF2-40B4-BE49-F238E27FC236}">
                <a16:creationId xmlns:a16="http://schemas.microsoft.com/office/drawing/2014/main" xmlns="" id="{2A01B4E1-C792-608B-7971-7249C7074B0D}"/>
              </a:ext>
            </a:extLst>
          </p:cNvPr>
          <p:cNvSpPr>
            <a:spLocks noGrp="1"/>
          </p:cNvSpPr>
          <p:nvPr>
            <p:ph type="sldNum" sz="quarter" idx="12"/>
          </p:nvPr>
        </p:nvSpPr>
        <p:spPr/>
        <p:txBody>
          <a:bodyPr/>
          <a:lstStyle>
            <a:lvl1pPr>
              <a:defRPr/>
            </a:lvl1pPr>
          </a:lstStyle>
          <a:p>
            <a:fld id="{FF1729D1-DB2C-4435-BC13-BD6805DF60E7}" type="slidenum">
              <a:rPr lang="sk-SK" altLang="sk-SK"/>
              <a:pPr/>
              <a:t>‹N›</a:t>
            </a:fld>
            <a:endParaRPr lang="sk-SK" altLang="sk-SK"/>
          </a:p>
        </p:txBody>
      </p:sp>
    </p:spTree>
    <p:extLst>
      <p:ext uri="{BB962C8B-B14F-4D97-AF65-F5344CB8AC3E}">
        <p14:creationId xmlns:p14="http://schemas.microsoft.com/office/powerpoint/2010/main" val="3996642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2400"/>
            </a:lvl1pPr>
          </a:lstStyle>
          <a:p>
            <a:r>
              <a:rPr lang="sk-SK"/>
              <a:t>Upravte štýly predlohy textu</a:t>
            </a:r>
          </a:p>
        </p:txBody>
      </p:sp>
      <p:sp>
        <p:nvSpPr>
          <p:cNvPr id="3" name="Zástupný objekt pre obrázok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sk-SK" noProof="0" dirty="0"/>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a:t>
            </a:r>
          </a:p>
        </p:txBody>
      </p:sp>
      <p:sp>
        <p:nvSpPr>
          <p:cNvPr id="5" name="Zástupný objekt pre dátum 3">
            <a:extLst>
              <a:ext uri="{FF2B5EF4-FFF2-40B4-BE49-F238E27FC236}">
                <a16:creationId xmlns:a16="http://schemas.microsoft.com/office/drawing/2014/main" xmlns="" id="{36526FB7-FFD8-56C7-C3C9-5ED9474C7955}"/>
              </a:ext>
            </a:extLst>
          </p:cNvPr>
          <p:cNvSpPr>
            <a:spLocks noGrp="1"/>
          </p:cNvSpPr>
          <p:nvPr>
            <p:ph type="dt" sz="half" idx="10"/>
          </p:nvPr>
        </p:nvSpPr>
        <p:spPr/>
        <p:txBody>
          <a:bodyPr/>
          <a:lstStyle>
            <a:lvl1pPr>
              <a:defRPr/>
            </a:lvl1pPr>
          </a:lstStyle>
          <a:p>
            <a:pPr>
              <a:defRPr/>
            </a:pPr>
            <a:fld id="{62B92E0C-0AED-4B3D-8389-2D15F3769BDD}" type="datetime1">
              <a:rPr lang="sk-SK"/>
              <a:pPr>
                <a:defRPr/>
              </a:pPr>
              <a:t>23. 6. 2023</a:t>
            </a:fld>
            <a:endParaRPr lang="sk-SK" dirty="0"/>
          </a:p>
        </p:txBody>
      </p:sp>
      <p:sp>
        <p:nvSpPr>
          <p:cNvPr id="6" name="Zástupný objekt pre pätu 4">
            <a:extLst>
              <a:ext uri="{FF2B5EF4-FFF2-40B4-BE49-F238E27FC236}">
                <a16:creationId xmlns:a16="http://schemas.microsoft.com/office/drawing/2014/main" xmlns="" id="{108B6851-52A5-28E5-D1A5-EDC70FF2CE67}"/>
              </a:ext>
            </a:extLst>
          </p:cNvPr>
          <p:cNvSpPr>
            <a:spLocks noGrp="1"/>
          </p:cNvSpPr>
          <p:nvPr>
            <p:ph type="ftr" sz="quarter" idx="11"/>
          </p:nvPr>
        </p:nvSpPr>
        <p:spPr/>
        <p:txBody>
          <a:bodyPr/>
          <a:lstStyle>
            <a:lvl1pPr>
              <a:defRPr/>
            </a:lvl1pPr>
          </a:lstStyle>
          <a:p>
            <a:pPr>
              <a:defRPr/>
            </a:pPr>
            <a:r>
              <a:rPr lang="sk-SK"/>
              <a:t>101004552 </a:t>
            </a:r>
          </a:p>
        </p:txBody>
      </p:sp>
      <p:sp>
        <p:nvSpPr>
          <p:cNvPr id="7" name="Zástupný objekt pre číslo snímky 5">
            <a:extLst>
              <a:ext uri="{FF2B5EF4-FFF2-40B4-BE49-F238E27FC236}">
                <a16:creationId xmlns:a16="http://schemas.microsoft.com/office/drawing/2014/main" xmlns="" id="{FCFF6FCB-30A8-9502-5A3B-1F22551BF9EA}"/>
              </a:ext>
            </a:extLst>
          </p:cNvPr>
          <p:cNvSpPr>
            <a:spLocks noGrp="1"/>
          </p:cNvSpPr>
          <p:nvPr>
            <p:ph type="sldNum" sz="quarter" idx="12"/>
          </p:nvPr>
        </p:nvSpPr>
        <p:spPr/>
        <p:txBody>
          <a:bodyPr/>
          <a:lstStyle>
            <a:lvl1pPr>
              <a:defRPr/>
            </a:lvl1pPr>
          </a:lstStyle>
          <a:p>
            <a:fld id="{5ED8D58E-2E34-41E0-8657-E8CB243C11EB}" type="slidenum">
              <a:rPr lang="sk-SK" altLang="sk-SK"/>
              <a:pPr/>
              <a:t>‹N›</a:t>
            </a:fld>
            <a:endParaRPr lang="sk-SK" altLang="sk-SK"/>
          </a:p>
        </p:txBody>
      </p:sp>
    </p:spTree>
    <p:extLst>
      <p:ext uri="{BB962C8B-B14F-4D97-AF65-F5344CB8AC3E}">
        <p14:creationId xmlns:p14="http://schemas.microsoft.com/office/powerpoint/2010/main" val="890603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zvislý text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4D24507F-ADDE-8E91-7BF8-56DE2C626061}"/>
              </a:ext>
            </a:extLst>
          </p:cNvPr>
          <p:cNvSpPr>
            <a:spLocks noGrp="1"/>
          </p:cNvSpPr>
          <p:nvPr>
            <p:ph type="dt" sz="half" idx="10"/>
          </p:nvPr>
        </p:nvSpPr>
        <p:spPr/>
        <p:txBody>
          <a:bodyPr/>
          <a:lstStyle>
            <a:lvl1pPr>
              <a:defRPr/>
            </a:lvl1pPr>
          </a:lstStyle>
          <a:p>
            <a:pPr>
              <a:defRPr/>
            </a:pPr>
            <a:fld id="{61BE3838-F708-4B65-BF57-4F114557F7D3}" type="datetime1">
              <a:rPr lang="sk-SK"/>
              <a:pPr>
                <a:defRPr/>
              </a:pPr>
              <a:t>23. 6. 2023</a:t>
            </a:fld>
            <a:endParaRPr lang="sk-SK" dirty="0"/>
          </a:p>
        </p:txBody>
      </p:sp>
      <p:sp>
        <p:nvSpPr>
          <p:cNvPr id="5" name="Zástupný objekt pre pätu 4">
            <a:extLst>
              <a:ext uri="{FF2B5EF4-FFF2-40B4-BE49-F238E27FC236}">
                <a16:creationId xmlns:a16="http://schemas.microsoft.com/office/drawing/2014/main" xmlns="" id="{4F331FC0-F9B1-3DD7-9F60-75E8724672A9}"/>
              </a:ext>
            </a:extLst>
          </p:cNvPr>
          <p:cNvSpPr>
            <a:spLocks noGrp="1"/>
          </p:cNvSpPr>
          <p:nvPr>
            <p:ph type="ftr" sz="quarter" idx="11"/>
          </p:nvPr>
        </p:nvSpPr>
        <p:spPr/>
        <p:txBody>
          <a:bodyPr/>
          <a:lstStyle>
            <a:lvl1pPr>
              <a:defRPr/>
            </a:lvl1pPr>
          </a:lstStyle>
          <a:p>
            <a:pPr>
              <a:defRPr/>
            </a:pPr>
            <a:r>
              <a:rPr lang="sk-SK"/>
              <a:t>101004552 </a:t>
            </a:r>
          </a:p>
        </p:txBody>
      </p:sp>
      <p:sp>
        <p:nvSpPr>
          <p:cNvPr id="6" name="Zástupný objekt pre číslo snímky 5">
            <a:extLst>
              <a:ext uri="{FF2B5EF4-FFF2-40B4-BE49-F238E27FC236}">
                <a16:creationId xmlns:a16="http://schemas.microsoft.com/office/drawing/2014/main" xmlns="" id="{973C5010-2CF1-0B56-A9E1-0DCE2DEBC344}"/>
              </a:ext>
            </a:extLst>
          </p:cNvPr>
          <p:cNvSpPr>
            <a:spLocks noGrp="1"/>
          </p:cNvSpPr>
          <p:nvPr>
            <p:ph type="sldNum" sz="quarter" idx="12"/>
          </p:nvPr>
        </p:nvSpPr>
        <p:spPr/>
        <p:txBody>
          <a:bodyPr/>
          <a:lstStyle>
            <a:lvl1pPr>
              <a:defRPr/>
            </a:lvl1pPr>
          </a:lstStyle>
          <a:p>
            <a:fld id="{EA137DB9-4E18-4D73-8611-391329C2D212}" type="slidenum">
              <a:rPr lang="sk-SK" altLang="sk-SK"/>
              <a:pPr/>
              <a:t>‹N›</a:t>
            </a:fld>
            <a:endParaRPr lang="sk-SK" altLang="sk-SK"/>
          </a:p>
        </p:txBody>
      </p:sp>
    </p:spTree>
    <p:extLst>
      <p:ext uri="{BB962C8B-B14F-4D97-AF65-F5344CB8AC3E}">
        <p14:creationId xmlns:p14="http://schemas.microsoft.com/office/powerpoint/2010/main" val="3600511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1" y="365125"/>
            <a:ext cx="2628900" cy="5811838"/>
          </a:xfrm>
        </p:spPr>
        <p:txBody>
          <a:bodyPr vert="eaVert"/>
          <a:lstStyle/>
          <a:p>
            <a:r>
              <a:rPr lang="sk-SK"/>
              <a:t>Upravte štýly predlohy textu</a:t>
            </a:r>
          </a:p>
        </p:txBody>
      </p:sp>
      <p:sp>
        <p:nvSpPr>
          <p:cNvPr id="3" name="Zástupný objekt pre zvislý text 2"/>
          <p:cNvSpPr>
            <a:spLocks noGrp="1"/>
          </p:cNvSpPr>
          <p:nvPr>
            <p:ph type="body" orient="vert" idx="1"/>
          </p:nvPr>
        </p:nvSpPr>
        <p:spPr>
          <a:xfrm>
            <a:off x="838201"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31D7FC81-3E5A-A018-7D7D-B2CCB1AB1F85}"/>
              </a:ext>
            </a:extLst>
          </p:cNvPr>
          <p:cNvSpPr>
            <a:spLocks noGrp="1"/>
          </p:cNvSpPr>
          <p:nvPr>
            <p:ph type="dt" sz="half" idx="10"/>
          </p:nvPr>
        </p:nvSpPr>
        <p:spPr/>
        <p:txBody>
          <a:bodyPr/>
          <a:lstStyle>
            <a:lvl1pPr>
              <a:defRPr/>
            </a:lvl1pPr>
          </a:lstStyle>
          <a:p>
            <a:pPr>
              <a:defRPr/>
            </a:pPr>
            <a:fld id="{5BD8BFAD-5E93-47E7-A21C-E6A637FB9F9C}" type="datetime1">
              <a:rPr lang="sk-SK"/>
              <a:pPr>
                <a:defRPr/>
              </a:pPr>
              <a:t>23. 6. 2023</a:t>
            </a:fld>
            <a:endParaRPr lang="sk-SK" dirty="0"/>
          </a:p>
        </p:txBody>
      </p:sp>
      <p:sp>
        <p:nvSpPr>
          <p:cNvPr id="5" name="Zástupný objekt pre pätu 4">
            <a:extLst>
              <a:ext uri="{FF2B5EF4-FFF2-40B4-BE49-F238E27FC236}">
                <a16:creationId xmlns:a16="http://schemas.microsoft.com/office/drawing/2014/main" xmlns="" id="{2EEC9D21-E9BE-D26E-8B65-0DDB5468B496}"/>
              </a:ext>
            </a:extLst>
          </p:cNvPr>
          <p:cNvSpPr>
            <a:spLocks noGrp="1"/>
          </p:cNvSpPr>
          <p:nvPr>
            <p:ph type="ftr" sz="quarter" idx="11"/>
          </p:nvPr>
        </p:nvSpPr>
        <p:spPr/>
        <p:txBody>
          <a:bodyPr/>
          <a:lstStyle>
            <a:lvl1pPr>
              <a:defRPr/>
            </a:lvl1pPr>
          </a:lstStyle>
          <a:p>
            <a:pPr>
              <a:defRPr/>
            </a:pPr>
            <a:r>
              <a:rPr lang="sk-SK"/>
              <a:t>101004552 </a:t>
            </a:r>
          </a:p>
        </p:txBody>
      </p:sp>
      <p:sp>
        <p:nvSpPr>
          <p:cNvPr id="6" name="Zástupný objekt pre číslo snímky 5">
            <a:extLst>
              <a:ext uri="{FF2B5EF4-FFF2-40B4-BE49-F238E27FC236}">
                <a16:creationId xmlns:a16="http://schemas.microsoft.com/office/drawing/2014/main" xmlns="" id="{62DDD29A-E6C5-AA01-23A9-202EF3130702}"/>
              </a:ext>
            </a:extLst>
          </p:cNvPr>
          <p:cNvSpPr>
            <a:spLocks noGrp="1"/>
          </p:cNvSpPr>
          <p:nvPr>
            <p:ph type="sldNum" sz="quarter" idx="12"/>
          </p:nvPr>
        </p:nvSpPr>
        <p:spPr/>
        <p:txBody>
          <a:bodyPr/>
          <a:lstStyle>
            <a:lvl1pPr>
              <a:defRPr/>
            </a:lvl1pPr>
          </a:lstStyle>
          <a:p>
            <a:fld id="{1BFC3387-3693-439C-AA73-13276DE264CD}" type="slidenum">
              <a:rPr lang="sk-SK" altLang="sk-SK"/>
              <a:pPr/>
              <a:t>‹N›</a:t>
            </a:fld>
            <a:endParaRPr lang="sk-SK" altLang="sk-SK"/>
          </a:p>
        </p:txBody>
      </p:sp>
    </p:spTree>
    <p:extLst>
      <p:ext uri="{BB962C8B-B14F-4D97-AF65-F5344CB8AC3E}">
        <p14:creationId xmlns:p14="http://schemas.microsoft.com/office/powerpoint/2010/main" val="29908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8DA1047-43DC-4285-B4E7-19F1BEEC0B3B}" type="datetimeFigureOut">
              <a:rPr lang="en-GB" smtClean="0"/>
              <a:t>23/06/2023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8A50B31-9084-4F5D-BB47-986A73770E14}" type="slidenum">
              <a:rPr lang="en-GB" smtClean="0"/>
              <a:t>‹N›</a:t>
            </a:fld>
            <a:endParaRPr lang="en-GB"/>
          </a:p>
        </p:txBody>
      </p:sp>
    </p:spTree>
    <p:extLst>
      <p:ext uri="{BB962C8B-B14F-4D97-AF65-F5344CB8AC3E}">
        <p14:creationId xmlns:p14="http://schemas.microsoft.com/office/powerpoint/2010/main" val="32533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A8DA1047-43DC-4285-B4E7-19F1BEEC0B3B}" type="datetimeFigureOut">
              <a:rPr lang="en-GB" smtClean="0"/>
              <a:t>23/06/2023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58A50B31-9084-4F5D-BB47-986A73770E14}" type="slidenum">
              <a:rPr lang="en-GB" smtClean="0"/>
              <a:t>‹N›</a:t>
            </a:fld>
            <a:endParaRPr lang="en-GB"/>
          </a:p>
        </p:txBody>
      </p:sp>
      <p:pic>
        <p:nvPicPr>
          <p:cNvPr id="8" name="Immagin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35" y="89239"/>
            <a:ext cx="2074332" cy="551772"/>
          </a:xfrm>
          <a:prstGeom prst="rect">
            <a:avLst/>
          </a:prstGeom>
        </p:spPr>
      </p:pic>
    </p:spTree>
    <p:extLst>
      <p:ext uri="{BB962C8B-B14F-4D97-AF65-F5344CB8AC3E}">
        <p14:creationId xmlns:p14="http://schemas.microsoft.com/office/powerpoint/2010/main" val="387810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A8DA1047-43DC-4285-B4E7-19F1BEEC0B3B}" type="datetimeFigureOut">
              <a:rPr lang="en-GB" smtClean="0"/>
              <a:t>23/06/2023</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58A50B31-9084-4F5D-BB47-986A73770E14}" type="slidenum">
              <a:rPr lang="en-GB" smtClean="0"/>
              <a:t>‹N›</a:t>
            </a:fld>
            <a:endParaRPr lang="en-GB"/>
          </a:p>
        </p:txBody>
      </p:sp>
    </p:spTree>
    <p:extLst>
      <p:ext uri="{BB962C8B-B14F-4D97-AF65-F5344CB8AC3E}">
        <p14:creationId xmlns:p14="http://schemas.microsoft.com/office/powerpoint/2010/main" val="294515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A8DA1047-43DC-4285-B4E7-19F1BEEC0B3B}" type="datetimeFigureOut">
              <a:rPr lang="en-GB" smtClean="0"/>
              <a:t>23/06/2023</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58A50B31-9084-4F5D-BB47-986A73770E14}" type="slidenum">
              <a:rPr lang="en-GB" smtClean="0"/>
              <a:t>‹N›</a:t>
            </a:fld>
            <a:endParaRPr lang="en-GB"/>
          </a:p>
        </p:txBody>
      </p:sp>
    </p:spTree>
    <p:extLst>
      <p:ext uri="{BB962C8B-B14F-4D97-AF65-F5344CB8AC3E}">
        <p14:creationId xmlns:p14="http://schemas.microsoft.com/office/powerpoint/2010/main" val="96372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8DA1047-43DC-4285-B4E7-19F1BEEC0B3B}" type="datetimeFigureOut">
              <a:rPr lang="en-GB" smtClean="0"/>
              <a:t>23/06/2023</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58A50B31-9084-4F5D-BB47-986A73770E14}" type="slidenum">
              <a:rPr lang="en-GB" smtClean="0"/>
              <a:t>‹N›</a:t>
            </a:fld>
            <a:endParaRPr lang="en-GB"/>
          </a:p>
        </p:txBody>
      </p:sp>
    </p:spTree>
    <p:extLst>
      <p:ext uri="{BB962C8B-B14F-4D97-AF65-F5344CB8AC3E}">
        <p14:creationId xmlns:p14="http://schemas.microsoft.com/office/powerpoint/2010/main" val="352584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8DA1047-43DC-4285-B4E7-19F1BEEC0B3B}" type="datetimeFigureOut">
              <a:rPr lang="en-GB" smtClean="0"/>
              <a:t>23/06/2023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58A50B31-9084-4F5D-BB47-986A73770E14}" type="slidenum">
              <a:rPr lang="en-GB" smtClean="0"/>
              <a:t>‹N›</a:t>
            </a:fld>
            <a:endParaRPr lang="en-GB"/>
          </a:p>
        </p:txBody>
      </p:sp>
    </p:spTree>
    <p:extLst>
      <p:ext uri="{BB962C8B-B14F-4D97-AF65-F5344CB8AC3E}">
        <p14:creationId xmlns:p14="http://schemas.microsoft.com/office/powerpoint/2010/main" val="52761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8DA1047-43DC-4285-B4E7-19F1BEEC0B3B}" type="datetimeFigureOut">
              <a:rPr lang="en-GB" smtClean="0"/>
              <a:t>23/06/2023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58A50B31-9084-4F5D-BB47-986A73770E14}" type="slidenum">
              <a:rPr lang="en-GB" smtClean="0"/>
              <a:t>‹N›</a:t>
            </a:fld>
            <a:endParaRPr lang="en-GB"/>
          </a:p>
        </p:txBody>
      </p:sp>
    </p:spTree>
    <p:extLst>
      <p:ext uri="{BB962C8B-B14F-4D97-AF65-F5344CB8AC3E}">
        <p14:creationId xmlns:p14="http://schemas.microsoft.com/office/powerpoint/2010/main" val="237518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A1047-43DC-4285-B4E7-19F1BEEC0B3B}" type="datetimeFigureOut">
              <a:rPr lang="en-GB" smtClean="0"/>
              <a:t>23/06/2023</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50B31-9084-4F5D-BB47-986A73770E14}" type="slidenum">
              <a:rPr lang="en-GB" smtClean="0"/>
              <a:t>‹N›</a:t>
            </a:fld>
            <a:endParaRPr lang="en-GB"/>
          </a:p>
        </p:txBody>
      </p:sp>
      <p:pic>
        <p:nvPicPr>
          <p:cNvPr id="7" name="Immagine 6"/>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93135" y="89239"/>
            <a:ext cx="2074332" cy="551772"/>
          </a:xfrm>
          <a:prstGeom prst="rect">
            <a:avLst/>
          </a:prstGeom>
        </p:spPr>
      </p:pic>
      <p:pic>
        <p:nvPicPr>
          <p:cNvPr id="10" name="Immagine 9"/>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33990" y="6222683"/>
            <a:ext cx="951715" cy="498791"/>
          </a:xfrm>
          <a:prstGeom prst="rect">
            <a:avLst/>
          </a:prstGeom>
        </p:spPr>
      </p:pic>
      <p:pic>
        <p:nvPicPr>
          <p:cNvPr id="11" name="Immagine 10"/>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322351" y="6279699"/>
            <a:ext cx="1635659" cy="411012"/>
          </a:xfrm>
          <a:prstGeom prst="rect">
            <a:avLst/>
          </a:prstGeom>
        </p:spPr>
      </p:pic>
    </p:spTree>
    <p:extLst>
      <p:ext uri="{BB962C8B-B14F-4D97-AF65-F5344CB8AC3E}">
        <p14:creationId xmlns:p14="http://schemas.microsoft.com/office/powerpoint/2010/main" val="4166691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objekt pre nadpis 1">
            <a:extLst>
              <a:ext uri="{FF2B5EF4-FFF2-40B4-BE49-F238E27FC236}">
                <a16:creationId xmlns:a16="http://schemas.microsoft.com/office/drawing/2014/main" xmlns="" id="{24D73C99-8FC7-2722-3BAC-0F3DE2517D3F}"/>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en-US"/>
              <a:t>Upravte štýly predlohy textu</a:t>
            </a:r>
          </a:p>
        </p:txBody>
      </p:sp>
      <p:sp>
        <p:nvSpPr>
          <p:cNvPr id="1027" name="Zástupný objekt pre text 2">
            <a:extLst>
              <a:ext uri="{FF2B5EF4-FFF2-40B4-BE49-F238E27FC236}">
                <a16:creationId xmlns:a16="http://schemas.microsoft.com/office/drawing/2014/main" xmlns="" id="{F825D736-ED8F-385B-27F4-42BE0FFF9CC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en-US"/>
              <a:t>Upraviť štýly predlohy textu</a:t>
            </a:r>
          </a:p>
          <a:p>
            <a:pPr lvl="1"/>
            <a:r>
              <a:rPr lang="sk-SK" altLang="en-US"/>
              <a:t>Druhá úroveň</a:t>
            </a:r>
          </a:p>
          <a:p>
            <a:pPr lvl="2"/>
            <a:r>
              <a:rPr lang="sk-SK" altLang="en-US"/>
              <a:t>Tretia úroveň</a:t>
            </a:r>
          </a:p>
          <a:p>
            <a:pPr lvl="3"/>
            <a:r>
              <a:rPr lang="sk-SK" altLang="en-US"/>
              <a:t>Štvrtá úroveň</a:t>
            </a:r>
          </a:p>
          <a:p>
            <a:pPr lvl="4"/>
            <a:r>
              <a:rPr lang="sk-SK" altLang="en-US"/>
              <a:t>Piata úroveň</a:t>
            </a:r>
          </a:p>
        </p:txBody>
      </p:sp>
      <p:sp>
        <p:nvSpPr>
          <p:cNvPr id="4" name="Zástupný objekt pre dátum 3">
            <a:extLst>
              <a:ext uri="{FF2B5EF4-FFF2-40B4-BE49-F238E27FC236}">
                <a16:creationId xmlns:a16="http://schemas.microsoft.com/office/drawing/2014/main" xmlns="" id="{93A19005-A14C-DC86-D266-3CEB6577EDB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3D11644-0E55-47F8-8145-A13AE93E68ED}" type="datetime1">
              <a:rPr lang="sk-SK"/>
              <a:pPr>
                <a:defRPr/>
              </a:pPr>
              <a:t>23. 6. 2023</a:t>
            </a:fld>
            <a:endParaRPr lang="sk-SK" dirty="0"/>
          </a:p>
        </p:txBody>
      </p:sp>
      <p:sp>
        <p:nvSpPr>
          <p:cNvPr id="5" name="Zástupný objekt pre pätu 4">
            <a:extLst>
              <a:ext uri="{FF2B5EF4-FFF2-40B4-BE49-F238E27FC236}">
                <a16:creationId xmlns:a16="http://schemas.microsoft.com/office/drawing/2014/main" xmlns="" id="{68509268-592B-628B-70B6-6D0CB1094E1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sk-SK"/>
              <a:t>101004552 </a:t>
            </a:r>
          </a:p>
        </p:txBody>
      </p:sp>
      <p:sp>
        <p:nvSpPr>
          <p:cNvPr id="6" name="Zástupný objekt pre číslo snímky 5">
            <a:extLst>
              <a:ext uri="{FF2B5EF4-FFF2-40B4-BE49-F238E27FC236}">
                <a16:creationId xmlns:a16="http://schemas.microsoft.com/office/drawing/2014/main" xmlns="" id="{9271BD25-0857-3637-C2A9-0377D43FB8EC}"/>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D80060AA-DB80-4639-B144-2AE4EBBF9C66}" type="slidenum">
              <a:rPr lang="sk-SK" altLang="sk-SK"/>
              <a:pPr/>
              <a:t>‹N›</a:t>
            </a:fld>
            <a:endParaRPr lang="sk-SK" altLang="sk-SK"/>
          </a:p>
        </p:txBody>
      </p:sp>
      <p:pic>
        <p:nvPicPr>
          <p:cNvPr id="1031" name="Immagine 7">
            <a:extLst>
              <a:ext uri="{FF2B5EF4-FFF2-40B4-BE49-F238E27FC236}">
                <a16:creationId xmlns:a16="http://schemas.microsoft.com/office/drawing/2014/main" xmlns="" id="{5A78B914-ECB1-B7E9-4DFB-15422E317C2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513484" y="6508750"/>
            <a:ext cx="158326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8">
            <a:extLst>
              <a:ext uri="{FF2B5EF4-FFF2-40B4-BE49-F238E27FC236}">
                <a16:creationId xmlns:a16="http://schemas.microsoft.com/office/drawing/2014/main" xmlns="" id="{8EA6D464-0257-CBB0-A1DD-E56FC5AD5351}"/>
              </a:ext>
            </a:extLst>
          </p:cNvPr>
          <p:cNvSpPr txBox="1">
            <a:spLocks noChangeArrowheads="1"/>
          </p:cNvSpPr>
          <p:nvPr userDrawn="1"/>
        </p:nvSpPr>
        <p:spPr bwMode="auto">
          <a:xfrm>
            <a:off x="10392833" y="6286501"/>
            <a:ext cx="2015067" cy="2460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it-IT" sz="1000" b="1">
                <a:solidFill>
                  <a:srgbClr val="7F7F7F"/>
                </a:solidFill>
              </a:rPr>
              <a:t>Official media Partner</a:t>
            </a:r>
          </a:p>
        </p:txBody>
      </p:sp>
      <p:pic>
        <p:nvPicPr>
          <p:cNvPr id="1033" name="Immagine 1">
            <a:extLst>
              <a:ext uri="{FF2B5EF4-FFF2-40B4-BE49-F238E27FC236}">
                <a16:creationId xmlns:a16="http://schemas.microsoft.com/office/drawing/2014/main" xmlns="" id="{4B2FF36B-2528-F3A4-0DD9-6B25AB211EB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3934" y="115888"/>
            <a:ext cx="292735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1227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hyperlink" Target="http://www.incultum.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www.digitalmeetsculture.net/projects/incultum-blog/" TargetMode="External"/><Relationship Id="rId2" Type="http://schemas.openxmlformats.org/officeDocument/2006/relationships/hyperlink" Target="http://www.incultum.eu/" TargetMode="External"/><Relationship Id="rId1" Type="http://schemas.openxmlformats.org/officeDocument/2006/relationships/slideLayout" Target="../slideLayouts/slideLayout17.xml"/><Relationship Id="rId4" Type="http://schemas.openxmlformats.org/officeDocument/2006/relationships/hyperlink" Target="mailto:info@incultum.e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13943" y="1720392"/>
            <a:ext cx="6824223" cy="3417216"/>
          </a:xfrm>
        </p:spPr>
        <p:txBody>
          <a:bodyPr anchor="ctr">
            <a:noAutofit/>
          </a:bodyPr>
          <a:lstStyle/>
          <a:p>
            <a:r>
              <a:rPr lang="en-US" sz="4400" b="1" dirty="0"/>
              <a:t>Innovative participatory and collaborative approaches to transform local communities and stakeholders into protagonists</a:t>
            </a:r>
            <a:br>
              <a:rPr lang="en-US" sz="4400" b="1" dirty="0"/>
            </a:br>
            <a:endParaRPr lang="en-GB" sz="2600" b="1" dirty="0"/>
          </a:p>
        </p:txBody>
      </p:sp>
      <p:sp>
        <p:nvSpPr>
          <p:cNvPr id="3" name="Sottotitolo 2"/>
          <p:cNvSpPr>
            <a:spLocks noGrp="1"/>
          </p:cNvSpPr>
          <p:nvPr>
            <p:ph type="subTitle" idx="1"/>
          </p:nvPr>
        </p:nvSpPr>
        <p:spPr>
          <a:xfrm>
            <a:off x="1288330" y="5137608"/>
            <a:ext cx="9144000" cy="1182272"/>
          </a:xfrm>
        </p:spPr>
        <p:txBody>
          <a:bodyPr>
            <a:normAutofit fontScale="77500" lnSpcReduction="20000"/>
          </a:bodyPr>
          <a:lstStyle/>
          <a:p>
            <a:endParaRPr lang="en-GB" sz="2000" dirty="0"/>
          </a:p>
          <a:p>
            <a:r>
              <a:rPr lang="en-GB" sz="2000" i="1" dirty="0"/>
              <a:t>Antonella Fresa, Promoter </a:t>
            </a:r>
            <a:r>
              <a:rPr lang="en-GB" sz="2000" i="1" dirty="0" err="1"/>
              <a:t>S.r.l</a:t>
            </a:r>
            <a:r>
              <a:rPr lang="en-GB" sz="2000" i="1" dirty="0"/>
              <a:t>.</a:t>
            </a:r>
          </a:p>
          <a:p>
            <a:r>
              <a:rPr lang="en-GB" sz="2000" i="1" dirty="0"/>
              <a:t>Network </a:t>
            </a:r>
            <a:r>
              <a:rPr lang="en-GB" sz="2000" i="1" dirty="0" smtClean="0"/>
              <a:t>Coordinator</a:t>
            </a:r>
          </a:p>
          <a:p>
            <a:r>
              <a:rPr lang="en-GB" sz="2000" i="1" dirty="0" smtClean="0"/>
              <a:t>fresa@promoter.it</a:t>
            </a:r>
            <a:endParaRPr lang="en-GB" sz="2000" i="1" dirty="0"/>
          </a:p>
        </p:txBody>
      </p:sp>
      <p:sp>
        <p:nvSpPr>
          <p:cNvPr id="7" name="Rettangolo 6"/>
          <p:cNvSpPr/>
          <p:nvPr/>
        </p:nvSpPr>
        <p:spPr>
          <a:xfrm>
            <a:off x="10605155" y="0"/>
            <a:ext cx="1586845" cy="1018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screenshot, businesscard, font&#10;&#10;Description automatically generated">
            <a:extLst>
              <a:ext uri="{FF2B5EF4-FFF2-40B4-BE49-F238E27FC236}">
                <a16:creationId xmlns:a16="http://schemas.microsoft.com/office/drawing/2014/main" xmlns="" id="{0F22428C-2CA5-F96B-3D06-7BE44C2FD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68" y="1720392"/>
            <a:ext cx="3380133" cy="3380133"/>
          </a:xfrm>
          <a:prstGeom prst="rect">
            <a:avLst/>
          </a:prstGeom>
          <a:ln>
            <a:solidFill>
              <a:schemeClr val="tx1"/>
            </a:solidFill>
          </a:ln>
        </p:spPr>
      </p:pic>
    </p:spTree>
    <p:extLst>
      <p:ext uri="{BB962C8B-B14F-4D97-AF65-F5344CB8AC3E}">
        <p14:creationId xmlns:p14="http://schemas.microsoft.com/office/powerpoint/2010/main" val="690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3D335A-5ECE-43C8-B81D-FB11A0598038}"/>
              </a:ext>
            </a:extLst>
          </p:cNvPr>
          <p:cNvSpPr>
            <a:spLocks noGrp="1"/>
          </p:cNvSpPr>
          <p:nvPr>
            <p:ph type="ctrTitle"/>
          </p:nvPr>
        </p:nvSpPr>
        <p:spPr>
          <a:xfrm>
            <a:off x="271306" y="2109765"/>
            <a:ext cx="2876496" cy="2947757"/>
          </a:xfrm>
        </p:spPr>
        <p:txBody>
          <a:bodyPr rtlCol="0" anchor="ctr">
            <a:normAutofit/>
          </a:bodyPr>
          <a:lstStyle/>
          <a:p>
            <a:pPr rtl="0"/>
            <a:r>
              <a:rPr lang="it-IT" sz="2400" b="1" dirty="0">
                <a:solidFill>
                  <a:srgbClr val="C00000"/>
                </a:solidFill>
                <a:latin typeface="+mn-lt"/>
              </a:rPr>
              <a:t>10 PILOTS ACROSS </a:t>
            </a:r>
            <a:r>
              <a:rPr lang="it-IT" sz="2400" b="1" dirty="0" smtClean="0">
                <a:solidFill>
                  <a:srgbClr val="C00000"/>
                </a:solidFill>
                <a:latin typeface="+mn-lt"/>
              </a:rPr>
              <a:t>EUROPE AIM TO </a:t>
            </a:r>
            <a:r>
              <a:rPr lang="it-IT" sz="2400" b="1" dirty="0">
                <a:solidFill>
                  <a:srgbClr val="C00000"/>
                </a:solidFill>
                <a:latin typeface="+mn-lt"/>
              </a:rPr>
              <a:t>ENABLE COMMUNITY PARTICIPATION IN THE DEVELOPMENT OF INNOVATIVE PROPOSITIONS</a:t>
            </a:r>
          </a:p>
        </p:txBody>
      </p:sp>
      <p:pic>
        <p:nvPicPr>
          <p:cNvPr id="3" name="Immagine 2"/>
          <p:cNvPicPr>
            <a:picLocks noChangeAspect="1"/>
          </p:cNvPicPr>
          <p:nvPr/>
        </p:nvPicPr>
        <p:blipFill>
          <a:blip r:embed="rId3"/>
          <a:stretch>
            <a:fillRect/>
          </a:stretch>
        </p:blipFill>
        <p:spPr>
          <a:xfrm>
            <a:off x="7177026" y="0"/>
            <a:ext cx="5014974" cy="6858000"/>
          </a:xfrm>
          <a:prstGeom prst="rect">
            <a:avLst/>
          </a:prstGeom>
        </p:spPr>
      </p:pic>
      <p:sp>
        <p:nvSpPr>
          <p:cNvPr id="6" name="Segnaposto contenuto 6">
            <a:extLst>
              <a:ext uri="{FF2B5EF4-FFF2-40B4-BE49-F238E27FC236}">
                <a16:creationId xmlns:a16="http://schemas.microsoft.com/office/drawing/2014/main" xmlns="" id="{2ACAB7CA-B7FD-4227-AC9F-B93F4367088F}"/>
              </a:ext>
            </a:extLst>
          </p:cNvPr>
          <p:cNvSpPr txBox="1">
            <a:spLocks/>
          </p:cNvSpPr>
          <p:nvPr/>
        </p:nvSpPr>
        <p:spPr>
          <a:xfrm>
            <a:off x="3313314" y="137564"/>
            <a:ext cx="4174066" cy="68580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sz="2000" b="1" dirty="0" err="1" smtClean="0">
                <a:solidFill>
                  <a:srgbClr val="C00000"/>
                </a:solidFill>
              </a:rPr>
              <a:t>Altiplano</a:t>
            </a:r>
            <a:r>
              <a:rPr lang="en-US" sz="2000" b="1" dirty="0" smtClean="0">
                <a:solidFill>
                  <a:srgbClr val="C00000"/>
                </a:solidFill>
              </a:rPr>
              <a:t> de Granada, Spain</a:t>
            </a:r>
            <a:endParaRPr lang="en-US" sz="2000" dirty="0" smtClean="0">
              <a:solidFill>
                <a:srgbClr val="C00000"/>
              </a:solidFill>
            </a:endParaRPr>
          </a:p>
          <a:p>
            <a:pPr>
              <a:buFont typeface="+mj-lt"/>
              <a:buAutoNum type="arabicPeriod"/>
            </a:pPr>
            <a:r>
              <a:rPr lang="en-US" sz="2000" b="1" dirty="0">
                <a:solidFill>
                  <a:srgbClr val="353535"/>
                </a:solidFill>
              </a:rPr>
              <a:t>Campina de Faro, Portugal</a:t>
            </a:r>
          </a:p>
          <a:p>
            <a:pPr>
              <a:buFont typeface="+mj-lt"/>
              <a:buAutoNum type="arabicPeriod"/>
            </a:pPr>
            <a:r>
              <a:rPr lang="en-US" sz="2000" b="1" dirty="0" smtClean="0">
                <a:solidFill>
                  <a:srgbClr val="C00000"/>
                </a:solidFill>
              </a:rPr>
              <a:t>Copper Mines, Slovakia</a:t>
            </a:r>
          </a:p>
          <a:p>
            <a:pPr>
              <a:buFont typeface="+mj-lt"/>
              <a:buAutoNum type="arabicPeriod"/>
            </a:pPr>
            <a:r>
              <a:rPr lang="en-US" sz="2000" b="1" dirty="0" smtClean="0">
                <a:solidFill>
                  <a:srgbClr val="353535"/>
                </a:solidFill>
              </a:rPr>
              <a:t>Trapani Mountains, Italy</a:t>
            </a:r>
            <a:endParaRPr lang="en-US" sz="2000" dirty="0" smtClean="0">
              <a:solidFill>
                <a:srgbClr val="353535"/>
              </a:solidFill>
            </a:endParaRPr>
          </a:p>
          <a:p>
            <a:pPr>
              <a:buFont typeface="+mj-lt"/>
              <a:buAutoNum type="arabicPeriod"/>
            </a:pPr>
            <a:r>
              <a:rPr lang="en-US" sz="2000" b="1" dirty="0" err="1" smtClean="0">
                <a:solidFill>
                  <a:srgbClr val="353535"/>
                </a:solidFill>
              </a:rPr>
              <a:t>Garfagnana</a:t>
            </a:r>
            <a:r>
              <a:rPr lang="en-US" sz="2000" b="1" dirty="0" smtClean="0">
                <a:solidFill>
                  <a:srgbClr val="353535"/>
                </a:solidFill>
              </a:rPr>
              <a:t> </a:t>
            </a:r>
            <a:r>
              <a:rPr lang="en-US" sz="2000" b="1" dirty="0" err="1" smtClean="0">
                <a:solidFill>
                  <a:srgbClr val="353535"/>
                </a:solidFill>
              </a:rPr>
              <a:t>Appennine</a:t>
            </a:r>
            <a:r>
              <a:rPr lang="en-US" sz="2000" b="1" dirty="0" smtClean="0">
                <a:solidFill>
                  <a:srgbClr val="353535"/>
                </a:solidFill>
              </a:rPr>
              <a:t>, Italy</a:t>
            </a:r>
            <a:endParaRPr lang="en-US" sz="2000" dirty="0" smtClean="0">
              <a:solidFill>
                <a:srgbClr val="353535"/>
              </a:solidFill>
            </a:endParaRPr>
          </a:p>
          <a:p>
            <a:pPr>
              <a:buFont typeface="+mj-lt"/>
              <a:buAutoNum type="arabicPeriod"/>
            </a:pPr>
            <a:r>
              <a:rPr lang="en-US" sz="2000" b="1" dirty="0" err="1">
                <a:solidFill>
                  <a:srgbClr val="353535"/>
                </a:solidFill>
              </a:rPr>
              <a:t>Bibracte-Morvan</a:t>
            </a:r>
            <a:r>
              <a:rPr lang="en-US" sz="2000" b="1" dirty="0">
                <a:solidFill>
                  <a:srgbClr val="353535"/>
                </a:solidFill>
              </a:rPr>
              <a:t>, France</a:t>
            </a:r>
          </a:p>
          <a:p>
            <a:pPr>
              <a:buFont typeface="+mj-lt"/>
              <a:buAutoNum type="arabicPeriod"/>
            </a:pPr>
            <a:r>
              <a:rPr lang="en-US" sz="2000" b="1" dirty="0" err="1" smtClean="0">
                <a:solidFill>
                  <a:srgbClr val="353535"/>
                </a:solidFill>
              </a:rPr>
              <a:t>Aoos</a:t>
            </a:r>
            <a:r>
              <a:rPr lang="en-US" sz="2000" b="1" dirty="0" smtClean="0">
                <a:solidFill>
                  <a:srgbClr val="353535"/>
                </a:solidFill>
              </a:rPr>
              <a:t> Valley, Greece</a:t>
            </a:r>
            <a:endParaRPr lang="en-US" sz="2000" dirty="0" smtClean="0">
              <a:solidFill>
                <a:srgbClr val="353535"/>
              </a:solidFill>
            </a:endParaRPr>
          </a:p>
          <a:p>
            <a:pPr>
              <a:buFont typeface="+mj-lt"/>
              <a:buAutoNum type="arabicPeriod"/>
            </a:pPr>
            <a:r>
              <a:rPr lang="en-US" sz="2000" b="1" dirty="0" err="1" smtClean="0">
                <a:solidFill>
                  <a:srgbClr val="353535"/>
                </a:solidFill>
              </a:rPr>
              <a:t>Vjosa</a:t>
            </a:r>
            <a:r>
              <a:rPr lang="en-US" sz="2000" b="1" dirty="0" smtClean="0">
                <a:solidFill>
                  <a:srgbClr val="353535"/>
                </a:solidFill>
              </a:rPr>
              <a:t> Valley, Albania</a:t>
            </a:r>
            <a:endParaRPr lang="en-US" sz="2000" dirty="0" smtClean="0">
              <a:solidFill>
                <a:srgbClr val="353535"/>
              </a:solidFill>
            </a:endParaRPr>
          </a:p>
          <a:p>
            <a:pPr>
              <a:buFont typeface="+mj-lt"/>
              <a:buAutoNum type="arabicPeriod"/>
            </a:pPr>
            <a:r>
              <a:rPr lang="en-US" sz="2000" b="1" dirty="0" smtClean="0">
                <a:solidFill>
                  <a:srgbClr val="353535"/>
                </a:solidFill>
              </a:rPr>
              <a:t>Historic Graves, Ireland</a:t>
            </a:r>
            <a:endParaRPr lang="en-US" sz="2000" dirty="0" smtClean="0">
              <a:solidFill>
                <a:srgbClr val="353535"/>
              </a:solidFill>
            </a:endParaRPr>
          </a:p>
          <a:p>
            <a:pPr>
              <a:buFont typeface="+mj-lt"/>
              <a:buAutoNum type="arabicPeriod"/>
            </a:pPr>
            <a:r>
              <a:rPr lang="en-US" sz="2000" b="1" dirty="0" smtClean="0">
                <a:solidFill>
                  <a:srgbClr val="353535"/>
                </a:solidFill>
              </a:rPr>
              <a:t>The Archipelago Landscape, Sweden</a:t>
            </a:r>
            <a:endParaRPr lang="en-US" sz="2000" dirty="0">
              <a:solidFill>
                <a:srgbClr val="353535"/>
              </a:solidFill>
            </a:endParaRPr>
          </a:p>
        </p:txBody>
      </p:sp>
    </p:spTree>
    <p:extLst>
      <p:ext uri="{BB962C8B-B14F-4D97-AF65-F5344CB8AC3E}">
        <p14:creationId xmlns:p14="http://schemas.microsoft.com/office/powerpoint/2010/main" val="3363638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3D335A-5ECE-43C8-B81D-FB11A0598038}"/>
              </a:ext>
            </a:extLst>
          </p:cNvPr>
          <p:cNvSpPr>
            <a:spLocks noGrp="1"/>
          </p:cNvSpPr>
          <p:nvPr>
            <p:ph type="ctrTitle"/>
          </p:nvPr>
        </p:nvSpPr>
        <p:spPr>
          <a:xfrm>
            <a:off x="1124712" y="1346268"/>
            <a:ext cx="5911088" cy="3066706"/>
          </a:xfrm>
        </p:spPr>
        <p:txBody>
          <a:bodyPr rtlCol="0" anchor="ctr">
            <a:normAutofit/>
          </a:bodyPr>
          <a:lstStyle/>
          <a:p>
            <a:r>
              <a:rPr lang="en-US" sz="2400" b="1" dirty="0">
                <a:solidFill>
                  <a:srgbClr val="C00000"/>
                </a:solidFill>
                <a:latin typeface="+mn-lt"/>
              </a:rPr>
              <a:t>ALTIPLANO DE GRANADA</a:t>
            </a:r>
            <a:endParaRPr lang="it-IT" sz="2400" b="1" dirty="0">
              <a:solidFill>
                <a:srgbClr val="C00000"/>
              </a:solidFill>
              <a:latin typeface="+mn-lt"/>
            </a:endParaRPr>
          </a:p>
        </p:txBody>
      </p:sp>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939800"/>
            <a:ext cx="6197600" cy="4648200"/>
          </a:xfrm>
          <a:prstGeom prst="rect">
            <a:avLst/>
          </a:prstGeom>
        </p:spPr>
      </p:pic>
    </p:spTree>
    <p:extLst>
      <p:ext uri="{BB962C8B-B14F-4D97-AF65-F5344CB8AC3E}">
        <p14:creationId xmlns:p14="http://schemas.microsoft.com/office/powerpoint/2010/main" val="2641245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209212" y="1305352"/>
            <a:ext cx="5181600" cy="4351338"/>
          </a:xfrm>
        </p:spPr>
        <p:txBody>
          <a:bodyPr>
            <a:normAutofit lnSpcReduction="10000"/>
          </a:bodyPr>
          <a:lstStyle/>
          <a:p>
            <a:pPr marL="0" indent="0">
              <a:buNone/>
            </a:pPr>
            <a:r>
              <a:rPr lang="it-IT" sz="2400" b="1" dirty="0">
                <a:solidFill>
                  <a:srgbClr val="C00000"/>
                </a:solidFill>
              </a:rPr>
              <a:t>THE PLACE</a:t>
            </a:r>
          </a:p>
          <a:p>
            <a:r>
              <a:rPr lang="en-GB" sz="2000" dirty="0"/>
              <a:t>North of Granada’s province, in the South-East of Spain</a:t>
            </a:r>
          </a:p>
          <a:p>
            <a:r>
              <a:rPr lang="en-GB" sz="2000" dirty="0"/>
              <a:t>Flat semi-arid area with poor soils and an extreme climate due to its altitude, continental influence and the presence of surrounding mountains</a:t>
            </a:r>
          </a:p>
          <a:p>
            <a:r>
              <a:rPr lang="en-GB" sz="2000" dirty="0"/>
              <a:t>Landscape marked by impressive </a:t>
            </a:r>
            <a:r>
              <a:rPr lang="en-GB" sz="2000" i="1" dirty="0" err="1"/>
              <a:t>badlands</a:t>
            </a:r>
            <a:r>
              <a:rPr lang="en-GB" sz="2000" dirty="0"/>
              <a:t> where the historical relationship between humans and the environment has built on a sustainable use of resources, particularly water and soils</a:t>
            </a:r>
          </a:p>
          <a:p>
            <a:r>
              <a:rPr lang="en-GB" sz="2000" dirty="0"/>
              <a:t>Affected by a depopulation process and with one of the lowest </a:t>
            </a:r>
            <a:r>
              <a:rPr lang="en-GB" sz="2000" i="1" dirty="0"/>
              <a:t>per-capita</a:t>
            </a:r>
            <a:r>
              <a:rPr lang="en-GB" sz="2000" dirty="0"/>
              <a:t> incomes in Spain</a:t>
            </a:r>
          </a:p>
        </p:txBody>
      </p:sp>
      <p:pic>
        <p:nvPicPr>
          <p:cNvPr id="9" name="Segnaposto immagin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18853"/>
            <a:ext cx="3292735" cy="1852627"/>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p:spPr>
      </p:pic>
      <p:pic>
        <p:nvPicPr>
          <p:cNvPr id="12" name="Immagin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804774"/>
            <a:ext cx="3286512" cy="2191007"/>
          </a:xfrm>
          <a:prstGeom prst="rect">
            <a:avLst/>
          </a:prstGeom>
        </p:spPr>
      </p:pic>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6511" y="1915866"/>
            <a:ext cx="2501547" cy="3335395"/>
          </a:xfrm>
          <a:prstGeom prst="rect">
            <a:avLst/>
          </a:prstGeom>
        </p:spPr>
      </p:pic>
    </p:spTree>
    <p:extLst>
      <p:ext uri="{BB962C8B-B14F-4D97-AF65-F5344CB8AC3E}">
        <p14:creationId xmlns:p14="http://schemas.microsoft.com/office/powerpoint/2010/main" val="884126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813846" y="1215777"/>
            <a:ext cx="5181600" cy="4351338"/>
          </a:xfrm>
        </p:spPr>
        <p:txBody>
          <a:bodyPr>
            <a:normAutofit lnSpcReduction="10000"/>
          </a:bodyPr>
          <a:lstStyle/>
          <a:p>
            <a:pPr marL="0" indent="0">
              <a:buNone/>
            </a:pPr>
            <a:r>
              <a:rPr lang="it-IT" sz="2400" b="1" dirty="0">
                <a:solidFill>
                  <a:srgbClr val="C00000"/>
                </a:solidFill>
              </a:rPr>
              <a:t>CULTURAL HERITAGE IN FOCUS</a:t>
            </a:r>
          </a:p>
          <a:p>
            <a:r>
              <a:rPr lang="en-GB" sz="2000" dirty="0"/>
              <a:t>Historical irrigation systems</a:t>
            </a:r>
          </a:p>
          <a:p>
            <a:r>
              <a:rPr lang="en-GB" sz="2000" dirty="0"/>
              <a:t>Dated mainly from the Middle Ages, during the Islamic period</a:t>
            </a:r>
          </a:p>
          <a:p>
            <a:r>
              <a:rPr lang="en-GB" sz="2000" dirty="0"/>
              <a:t>Still in use, managed by local farmer communities</a:t>
            </a:r>
          </a:p>
          <a:p>
            <a:r>
              <a:rPr lang="en-GB" sz="2000" dirty="0"/>
              <a:t>Recent proposal as </a:t>
            </a:r>
            <a:r>
              <a:rPr lang="en-GB" sz="2000" dirty="0" err="1"/>
              <a:t>Geopark</a:t>
            </a:r>
            <a:r>
              <a:rPr lang="en-GB" sz="2000" dirty="0"/>
              <a:t>, currently under evaluation by UNESCO</a:t>
            </a:r>
          </a:p>
          <a:p>
            <a:endParaRPr lang="en-GB" sz="2000" dirty="0"/>
          </a:p>
          <a:p>
            <a:pPr marL="0" indent="0">
              <a:buNone/>
            </a:pPr>
            <a:r>
              <a:rPr lang="it-IT" sz="2400" b="1" dirty="0">
                <a:solidFill>
                  <a:srgbClr val="C00000"/>
                </a:solidFill>
              </a:rPr>
              <a:t>DANGER</a:t>
            </a:r>
          </a:p>
          <a:p>
            <a:r>
              <a:rPr lang="en-GB" sz="2000" dirty="0"/>
              <a:t>Threatened by abandonment and agricultural intensification</a:t>
            </a:r>
          </a:p>
          <a:p>
            <a:endParaRPr lang="en-GB" sz="2000" dirty="0"/>
          </a:p>
        </p:txBody>
      </p:sp>
      <p:pic>
        <p:nvPicPr>
          <p:cNvPr id="8" name="Immagin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6422" y="4364671"/>
            <a:ext cx="3332813" cy="2499611"/>
          </a:xfrm>
          <a:prstGeom prst="rect">
            <a:avLst/>
          </a:prstGeom>
        </p:spPr>
      </p:pic>
      <p:pic>
        <p:nvPicPr>
          <p:cNvPr id="9" name="Segnaposto contenuto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6200000">
            <a:off x="9513544" y="2176057"/>
            <a:ext cx="3214148" cy="2142765"/>
          </a:xfrm>
        </p:spPr>
      </p:pic>
      <p:pic>
        <p:nvPicPr>
          <p:cNvPr id="12" name="Immagin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6422" y="-1"/>
            <a:ext cx="3332813" cy="2499609"/>
          </a:xfrm>
          <a:prstGeom prst="rect">
            <a:avLst/>
          </a:prstGeom>
        </p:spPr>
      </p:pic>
    </p:spTree>
    <p:extLst>
      <p:ext uri="{BB962C8B-B14F-4D97-AF65-F5344CB8AC3E}">
        <p14:creationId xmlns:p14="http://schemas.microsoft.com/office/powerpoint/2010/main" val="356956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674433" y="1398717"/>
            <a:ext cx="5181600" cy="4351338"/>
          </a:xfrm>
        </p:spPr>
        <p:txBody>
          <a:bodyPr>
            <a:normAutofit/>
          </a:bodyPr>
          <a:lstStyle/>
          <a:p>
            <a:pPr marL="0" indent="0">
              <a:buNone/>
            </a:pPr>
            <a:r>
              <a:rPr lang="it-IT" sz="2400" b="1" dirty="0">
                <a:solidFill>
                  <a:srgbClr val="C00000"/>
                </a:solidFill>
              </a:rPr>
              <a:t>THE </a:t>
            </a:r>
            <a:r>
              <a:rPr lang="it-IT" sz="2400" b="1" dirty="0" smtClean="0">
                <a:solidFill>
                  <a:srgbClr val="C00000"/>
                </a:solidFill>
              </a:rPr>
              <a:t>INCULTUM PROPOSITION</a:t>
            </a:r>
            <a:endParaRPr lang="it-IT" sz="2400" b="1" dirty="0">
              <a:solidFill>
                <a:srgbClr val="C00000"/>
              </a:solidFill>
            </a:endParaRPr>
          </a:p>
          <a:p>
            <a:r>
              <a:rPr lang="en-GB" sz="2000" dirty="0"/>
              <a:t>To convert existing pathways contiguous to the irrigation channels into cultural routes</a:t>
            </a:r>
          </a:p>
          <a:p>
            <a:r>
              <a:rPr lang="en-GB" sz="2000" dirty="0"/>
              <a:t>To link cultural tourism to agrarian local production, rural heritage, traditional practices and ecosystem services</a:t>
            </a:r>
          </a:p>
          <a:p>
            <a:r>
              <a:rPr lang="en-GB" sz="2000" dirty="0" smtClean="0"/>
              <a:t>To interpret cultural </a:t>
            </a:r>
            <a:r>
              <a:rPr lang="en-GB" sz="2000" dirty="0"/>
              <a:t>tourism </a:t>
            </a:r>
            <a:r>
              <a:rPr lang="en-GB" sz="2000" dirty="0" smtClean="0"/>
              <a:t>as a tool to </a:t>
            </a:r>
            <a:r>
              <a:rPr lang="en-GB" sz="2000" dirty="0"/>
              <a:t>disseminate values of the traditional agrarian spaces, binging them closer to visitors</a:t>
            </a:r>
          </a:p>
          <a:p>
            <a:r>
              <a:rPr lang="en-GB" sz="2000" dirty="0" smtClean="0"/>
              <a:t>To offer tourists a </a:t>
            </a:r>
            <a:r>
              <a:rPr lang="en-GB" sz="2000" dirty="0"/>
              <a:t>first-hand experience as they will be guided directly by the farmers</a:t>
            </a:r>
          </a:p>
        </p:txBody>
      </p:sp>
      <p:pic>
        <p:nvPicPr>
          <p:cNvPr id="15" name="Immagin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0263" y="4120129"/>
            <a:ext cx="2053404" cy="2737872"/>
          </a:xfrm>
          <a:prstGeom prst="rect">
            <a:avLst/>
          </a:prstGeom>
        </p:spPr>
      </p:pic>
      <p:pic>
        <p:nvPicPr>
          <p:cNvPr id="16" name="Immagin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 y="835057"/>
            <a:ext cx="2054497" cy="2739329"/>
          </a:xfrm>
          <a:prstGeom prst="rect">
            <a:avLst/>
          </a:prstGeom>
        </p:spPr>
      </p:pic>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0628" y="2521113"/>
            <a:ext cx="2089634" cy="2786179"/>
          </a:xfrm>
          <a:prstGeom prst="rect">
            <a:avLst/>
          </a:prstGeom>
        </p:spPr>
      </p:pic>
    </p:spTree>
    <p:extLst>
      <p:ext uri="{BB962C8B-B14F-4D97-AF65-F5344CB8AC3E}">
        <p14:creationId xmlns:p14="http://schemas.microsoft.com/office/powerpoint/2010/main" val="4283056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26" y="3531175"/>
            <a:ext cx="3560604" cy="2372252"/>
          </a:xfrm>
          <a:prstGeom prst="rect">
            <a:avLst/>
          </a:prstGeom>
        </p:spPr>
      </p:pic>
      <p:pic>
        <p:nvPicPr>
          <p:cNvPr id="6" name="Segnaposto contenuto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 y="1421384"/>
            <a:ext cx="3548804" cy="2365869"/>
          </a:xfrm>
        </p:spPr>
      </p:pic>
      <p:sp>
        <p:nvSpPr>
          <p:cNvPr id="4" name="Segnaposto contenuto 3"/>
          <p:cNvSpPr>
            <a:spLocks noGrp="1"/>
          </p:cNvSpPr>
          <p:nvPr>
            <p:ph sz="half" idx="2"/>
          </p:nvPr>
        </p:nvSpPr>
        <p:spPr>
          <a:xfrm>
            <a:off x="6595273" y="1520485"/>
            <a:ext cx="5181600" cy="4351338"/>
          </a:xfrm>
        </p:spPr>
        <p:txBody>
          <a:bodyPr>
            <a:noAutofit/>
          </a:bodyPr>
          <a:lstStyle/>
          <a:p>
            <a:pPr marL="0" indent="0">
              <a:buNone/>
            </a:pPr>
            <a:r>
              <a:rPr lang="it-IT" sz="2400" b="1" dirty="0">
                <a:solidFill>
                  <a:srgbClr val="C00000"/>
                </a:solidFill>
              </a:rPr>
              <a:t>THE PARTICIPATORY APPROACH WILL ENABLE TO RETURN BENEFITS DIRECTLY TO LOCAL COMMUNITIES</a:t>
            </a:r>
          </a:p>
          <a:p>
            <a:r>
              <a:rPr lang="en-GB" sz="2000" dirty="0"/>
              <a:t>The irrigator communities have a leading role in proposing, building and managing the new cultural routes</a:t>
            </a:r>
          </a:p>
          <a:p>
            <a:r>
              <a:rPr lang="en-GB" sz="2000" dirty="0"/>
              <a:t>Farmers who are managing irrigation systems and who are the owners and the experts of the canals, agrarian spaces, traditional practices and their values keep control on the development and autonomy of choices, in the respect of their heritage, landscape and territory</a:t>
            </a:r>
          </a:p>
        </p:txBody>
      </p:sp>
      <p:pic>
        <p:nvPicPr>
          <p:cNvPr id="7" name="Immagin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1509" y="3793637"/>
            <a:ext cx="3164686" cy="2109790"/>
          </a:xfrm>
          <a:prstGeom prst="rect">
            <a:avLst/>
          </a:prstGeom>
        </p:spPr>
      </p:pic>
      <p:pic>
        <p:nvPicPr>
          <p:cNvPr id="8" name="Immagin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1509" y="1420124"/>
            <a:ext cx="3164686" cy="2373513"/>
          </a:xfrm>
          <a:prstGeom prst="rect">
            <a:avLst/>
          </a:prstGeom>
        </p:spPr>
      </p:pic>
    </p:spTree>
    <p:extLst>
      <p:ext uri="{BB962C8B-B14F-4D97-AF65-F5344CB8AC3E}">
        <p14:creationId xmlns:p14="http://schemas.microsoft.com/office/powerpoint/2010/main" val="3783097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3D335A-5ECE-43C8-B81D-FB11A0598038}"/>
              </a:ext>
            </a:extLst>
          </p:cNvPr>
          <p:cNvSpPr>
            <a:spLocks noGrp="1"/>
          </p:cNvSpPr>
          <p:nvPr>
            <p:ph type="ctrTitle"/>
          </p:nvPr>
        </p:nvSpPr>
        <p:spPr>
          <a:xfrm>
            <a:off x="581373" y="1373453"/>
            <a:ext cx="5911088" cy="3066706"/>
          </a:xfrm>
        </p:spPr>
        <p:txBody>
          <a:bodyPr rtlCol="0" anchor="ctr">
            <a:normAutofit/>
          </a:bodyPr>
          <a:lstStyle/>
          <a:p>
            <a:r>
              <a:rPr lang="en-US" sz="2400" b="1" dirty="0">
                <a:solidFill>
                  <a:srgbClr val="C00000"/>
                </a:solidFill>
                <a:latin typeface="+mn-lt"/>
              </a:rPr>
              <a:t>MINES IN CENTRAL SLOVAKIA</a:t>
            </a:r>
            <a:endParaRPr lang="it-IT" sz="1800" b="1" dirty="0">
              <a:solidFill>
                <a:srgbClr val="C00000"/>
              </a:solidFill>
              <a:latin typeface="+mn-lt"/>
            </a:endParaRPr>
          </a:p>
        </p:txBody>
      </p:sp>
      <p:pic>
        <p:nvPicPr>
          <p:cNvPr id="5" name="Segnaposto contenuto 9"/>
          <p:cNvPicPr>
            <a:picLocks noChangeAspect="1"/>
          </p:cNvPicPr>
          <p:nvPr/>
        </p:nvPicPr>
        <p:blipFill rotWithShape="1">
          <a:blip r:embed="rId3" cstate="print">
            <a:extLst>
              <a:ext uri="{28A0092B-C50C-407E-A947-70E740481C1C}">
                <a14:useLocalDpi xmlns:a14="http://schemas.microsoft.com/office/drawing/2010/main" val="0"/>
              </a:ext>
            </a:extLst>
          </a:blip>
          <a:srcRect t="4202"/>
          <a:stretch/>
        </p:blipFill>
        <p:spPr>
          <a:xfrm>
            <a:off x="5142575" y="1179443"/>
            <a:ext cx="6740922" cy="4305104"/>
          </a:xfrm>
          <a:prstGeom prst="rect">
            <a:avLst/>
          </a:prstGeom>
        </p:spPr>
      </p:pic>
    </p:spTree>
    <p:extLst>
      <p:ext uri="{BB962C8B-B14F-4D97-AF65-F5344CB8AC3E}">
        <p14:creationId xmlns:p14="http://schemas.microsoft.com/office/powerpoint/2010/main" val="180390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395277" y="1629258"/>
            <a:ext cx="5181600" cy="4351338"/>
          </a:xfrm>
        </p:spPr>
        <p:txBody>
          <a:bodyPr>
            <a:normAutofit fontScale="92500" lnSpcReduction="10000"/>
          </a:bodyPr>
          <a:lstStyle/>
          <a:p>
            <a:pPr marL="0" indent="0">
              <a:buNone/>
            </a:pPr>
            <a:r>
              <a:rPr lang="it-IT" sz="2400" b="1" dirty="0">
                <a:solidFill>
                  <a:srgbClr val="C00000"/>
                </a:solidFill>
              </a:rPr>
              <a:t>THE PLACE</a:t>
            </a:r>
          </a:p>
          <a:p>
            <a:pPr>
              <a:lnSpc>
                <a:spcPct val="100000"/>
              </a:lnSpc>
            </a:pPr>
            <a:r>
              <a:rPr lang="en-US" sz="2200" dirty="0"/>
              <a:t>The Historic Town of </a:t>
            </a:r>
            <a:r>
              <a:rPr lang="en-US" sz="2200" dirty="0" err="1"/>
              <a:t>Banská</a:t>
            </a:r>
            <a:r>
              <a:rPr lang="en-US" sz="2200" dirty="0"/>
              <a:t> </a:t>
            </a:r>
            <a:r>
              <a:rPr lang="en-US" sz="2200" dirty="0" err="1" smtClean="0"/>
              <a:t>Štiavnica</a:t>
            </a:r>
            <a:r>
              <a:rPr lang="en-US" sz="2200" dirty="0" smtClean="0"/>
              <a:t> (</a:t>
            </a:r>
            <a:r>
              <a:rPr lang="en-US" sz="2200" dirty="0"/>
              <a:t>from 1993 enlisted at the UNESCO World Heritage </a:t>
            </a:r>
            <a:r>
              <a:rPr lang="en-US" sz="2200" dirty="0" smtClean="0"/>
              <a:t>List) is an outstanding example </a:t>
            </a:r>
            <a:r>
              <a:rPr lang="en-US" sz="2200" dirty="0"/>
              <a:t>of </a:t>
            </a:r>
            <a:r>
              <a:rPr lang="en-US" sz="2200" dirty="0" smtClean="0"/>
              <a:t>important </a:t>
            </a:r>
            <a:r>
              <a:rPr lang="en-US" sz="2200" dirty="0"/>
              <a:t>mining settlement </a:t>
            </a:r>
            <a:r>
              <a:rPr lang="en-US" sz="2200" dirty="0" smtClean="0"/>
              <a:t>developed </a:t>
            </a:r>
            <a:r>
              <a:rPr lang="en-US" sz="2200" dirty="0"/>
              <a:t>since the Middle Ages. </a:t>
            </a:r>
          </a:p>
          <a:p>
            <a:pPr>
              <a:lnSpc>
                <a:spcPct val="100000"/>
              </a:lnSpc>
            </a:pPr>
            <a:r>
              <a:rPr lang="en-US" sz="2200" dirty="0"/>
              <a:t>The city of </a:t>
            </a:r>
            <a:r>
              <a:rPr lang="en-US" sz="2200" dirty="0" err="1"/>
              <a:t>Banská</a:t>
            </a:r>
            <a:r>
              <a:rPr lang="en-US" sz="2200" dirty="0"/>
              <a:t> </a:t>
            </a:r>
            <a:r>
              <a:rPr lang="en-US" sz="2200" dirty="0" err="1"/>
              <a:t>Bystrica</a:t>
            </a:r>
            <a:r>
              <a:rPr lang="en-US" sz="2200" dirty="0"/>
              <a:t> is the cultural and economic </a:t>
            </a:r>
            <a:r>
              <a:rPr lang="en-US" sz="2200" dirty="0" err="1"/>
              <a:t>centre</a:t>
            </a:r>
            <a:r>
              <a:rPr lang="en-US" sz="2200" dirty="0"/>
              <a:t> of Central Slovakia. </a:t>
            </a:r>
          </a:p>
          <a:p>
            <a:pPr>
              <a:lnSpc>
                <a:spcPct val="100000"/>
              </a:lnSpc>
            </a:pPr>
            <a:r>
              <a:rPr lang="en-US" sz="2200" dirty="0"/>
              <a:t>The copper mining </a:t>
            </a:r>
            <a:r>
              <a:rPr lang="en-US" sz="2200" dirty="0" smtClean="0"/>
              <a:t>cities </a:t>
            </a:r>
            <a:r>
              <a:rPr lang="en-US" sz="2200" dirty="0"/>
              <a:t>acquired </a:t>
            </a:r>
            <a:r>
              <a:rPr lang="en-US" sz="2200" dirty="0" smtClean="0"/>
              <a:t>their present </a:t>
            </a:r>
            <a:r>
              <a:rPr lang="en-US" sz="2200" dirty="0"/>
              <a:t>picturesque look in the Late Middle Ages when the </a:t>
            </a:r>
            <a:r>
              <a:rPr lang="en-US" sz="2200" dirty="0" smtClean="0"/>
              <a:t>Fugger </a:t>
            </a:r>
            <a:r>
              <a:rPr lang="en-US" sz="2200" dirty="0"/>
              <a:t>and </a:t>
            </a:r>
            <a:r>
              <a:rPr lang="en-US" sz="2200" dirty="0" err="1"/>
              <a:t>Thurzo</a:t>
            </a:r>
            <a:r>
              <a:rPr lang="en-US" sz="2200" dirty="0"/>
              <a:t> families founded the prosperous, largest and most modern early-capitalist company of that time.</a:t>
            </a:r>
            <a:endParaRPr lang="it-IT" sz="2200" dirty="0"/>
          </a:p>
        </p:txBody>
      </p:sp>
      <p:pic>
        <p:nvPicPr>
          <p:cNvPr id="1030" name="Picture 6">
            <a:extLst>
              <a:ext uri="{FF2B5EF4-FFF2-40B4-BE49-F238E27FC236}">
                <a16:creationId xmlns:a16="http://schemas.microsoft.com/office/drawing/2014/main" xmlns="" id="{9B060FCF-80FD-4C76-B717-0A9994F01E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3187" y="4507264"/>
            <a:ext cx="3134315" cy="23507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0BD7D933-2052-A24D-3ACB-B13178ADC98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79" t="6490" r="6376" b="10865"/>
          <a:stretch/>
        </p:blipFill>
        <p:spPr bwMode="auto">
          <a:xfrm>
            <a:off x="6563187" y="2161227"/>
            <a:ext cx="3128048" cy="2346037"/>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3">
            <a:extLst>
              <a:ext uri="{FF2B5EF4-FFF2-40B4-BE49-F238E27FC236}">
                <a16:creationId xmlns:a16="http://schemas.microsoft.com/office/drawing/2014/main" xmlns="" id="{924580C5-49A9-A248-D2B8-F0C79A4531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16200000">
            <a:off x="9066452" y="3732451"/>
            <a:ext cx="3750658" cy="2500439"/>
          </a:xfrm>
          <a:prstGeom prst="rect">
            <a:avLst/>
          </a:prstGeom>
        </p:spPr>
      </p:pic>
      <p:pic>
        <p:nvPicPr>
          <p:cNvPr id="6" name="Obrázok 5">
            <a:extLst>
              <a:ext uri="{FF2B5EF4-FFF2-40B4-BE49-F238E27FC236}">
                <a16:creationId xmlns:a16="http://schemas.microsoft.com/office/drawing/2014/main" xmlns="" id="{D16D575A-747B-9FF3-9B4E-9FC6F3794FF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188" y="0"/>
            <a:ext cx="3128048" cy="234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461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6270962" y="997493"/>
            <a:ext cx="5181600" cy="4351338"/>
          </a:xfrm>
        </p:spPr>
        <p:txBody>
          <a:bodyPr>
            <a:noAutofit/>
          </a:bodyPr>
          <a:lstStyle/>
          <a:p>
            <a:pPr marL="0" indent="0">
              <a:buNone/>
            </a:pPr>
            <a:r>
              <a:rPr lang="it-IT" sz="2400" b="1" dirty="0" smtClean="0">
                <a:solidFill>
                  <a:srgbClr val="C00000"/>
                </a:solidFill>
              </a:rPr>
              <a:t>CULTURAL </a:t>
            </a:r>
            <a:r>
              <a:rPr lang="it-IT" sz="2400" b="1" dirty="0">
                <a:solidFill>
                  <a:srgbClr val="C00000"/>
                </a:solidFill>
              </a:rPr>
              <a:t>HERITAGE IN FOCUS</a:t>
            </a:r>
          </a:p>
          <a:p>
            <a:r>
              <a:rPr lang="en-US" sz="2000" dirty="0"/>
              <a:t>Significant cultural and technical heritage in the territory </a:t>
            </a:r>
            <a:r>
              <a:rPr lang="en-US" sz="2000" dirty="0" smtClean="0"/>
              <a:t>relates </a:t>
            </a:r>
            <a:r>
              <a:rPr lang="en-US" sz="2000" dirty="0"/>
              <a:t>to its mining </a:t>
            </a:r>
            <a:r>
              <a:rPr lang="en-US" sz="2000" dirty="0" smtClean="0"/>
              <a:t>history.</a:t>
            </a:r>
            <a:endParaRPr lang="en-US" sz="2000" dirty="0"/>
          </a:p>
          <a:p>
            <a:endParaRPr lang="en-GB" sz="2000" dirty="0"/>
          </a:p>
          <a:p>
            <a:pPr marL="0" indent="0">
              <a:buNone/>
            </a:pPr>
            <a:r>
              <a:rPr lang="it-IT" sz="2400" b="1" dirty="0">
                <a:solidFill>
                  <a:srgbClr val="C00000"/>
                </a:solidFill>
              </a:rPr>
              <a:t>DANGER</a:t>
            </a:r>
            <a:r>
              <a:rPr lang="en-GB" sz="2000" dirty="0"/>
              <a:t> </a:t>
            </a:r>
          </a:p>
          <a:p>
            <a:r>
              <a:rPr lang="en-US" sz="2000" dirty="0"/>
              <a:t>Although the </a:t>
            </a:r>
            <a:r>
              <a:rPr lang="en-US" sz="2000" dirty="0" err="1"/>
              <a:t>Banská</a:t>
            </a:r>
            <a:r>
              <a:rPr lang="en-US" sz="2000" dirty="0"/>
              <a:t> </a:t>
            </a:r>
            <a:r>
              <a:rPr lang="en-US" sz="2000" dirty="0" err="1"/>
              <a:t>Bystrica</a:t>
            </a:r>
            <a:r>
              <a:rPr lang="en-US" sz="2000" dirty="0"/>
              <a:t> region plays an important role in the tourism in Slovakia being part of two important tourism routes (the </a:t>
            </a:r>
            <a:r>
              <a:rPr lang="en-US" sz="2000" dirty="0" err="1"/>
              <a:t>Barbora</a:t>
            </a:r>
            <a:r>
              <a:rPr lang="en-US" sz="2000" dirty="0"/>
              <a:t> Route and the European Fugger Route), the city significantly lacks marketing and digital tools promoting this unique part of its </a:t>
            </a:r>
            <a:r>
              <a:rPr lang="en-US" sz="2000" dirty="0" smtClean="0"/>
              <a:t>history.</a:t>
            </a:r>
            <a:endParaRPr lang="en-GB" sz="2000" dirty="0"/>
          </a:p>
          <a:p>
            <a:endParaRPr lang="en-GB" sz="2000" dirty="0"/>
          </a:p>
        </p:txBody>
      </p:sp>
      <p:pic>
        <p:nvPicPr>
          <p:cNvPr id="6" name="Picture 5" descr="A picture containing sky, outdoor, grass, nature&#10;&#10;Description automatically generated">
            <a:extLst>
              <a:ext uri="{FF2B5EF4-FFF2-40B4-BE49-F238E27FC236}">
                <a16:creationId xmlns:a16="http://schemas.microsoft.com/office/drawing/2014/main" xmlns="" id="{05A59CB1-8308-B243-3EB9-F4B626A413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394604"/>
            <a:ext cx="5195095" cy="3463396"/>
          </a:xfrm>
          <a:prstGeom prst="rect">
            <a:avLst/>
          </a:prstGeom>
        </p:spPr>
      </p:pic>
      <p:pic>
        <p:nvPicPr>
          <p:cNvPr id="10" name="Picture 9" descr="A picture containing outdoor, cloud, sky, building&#10;&#10;Description automatically generated">
            <a:extLst>
              <a:ext uri="{FF2B5EF4-FFF2-40B4-BE49-F238E27FC236}">
                <a16:creationId xmlns:a16="http://schemas.microsoft.com/office/drawing/2014/main" xmlns="" id="{613EFB55-8C75-DF6C-C4E1-677EEFA6B9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7822" y="687822"/>
            <a:ext cx="4126939" cy="2751292"/>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755980" y="687822"/>
            <a:ext cx="4126938" cy="2751292"/>
          </a:xfrm>
          <a:prstGeom prst="rect">
            <a:avLst/>
          </a:prstGeom>
        </p:spPr>
      </p:pic>
    </p:spTree>
    <p:extLst>
      <p:ext uri="{BB962C8B-B14F-4D97-AF65-F5344CB8AC3E}">
        <p14:creationId xmlns:p14="http://schemas.microsoft.com/office/powerpoint/2010/main" val="1651013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59657" y="1086267"/>
            <a:ext cx="6879771" cy="5219084"/>
          </a:xfrm>
        </p:spPr>
        <p:txBody>
          <a:bodyPr>
            <a:noAutofit/>
          </a:bodyPr>
          <a:lstStyle/>
          <a:p>
            <a:pPr marL="0" indent="0">
              <a:buNone/>
            </a:pPr>
            <a:r>
              <a:rPr lang="it-IT" sz="2400" b="1" dirty="0">
                <a:solidFill>
                  <a:srgbClr val="C00000"/>
                </a:solidFill>
              </a:rPr>
              <a:t>THE </a:t>
            </a:r>
            <a:r>
              <a:rPr lang="it-IT" sz="2400" b="1" dirty="0" smtClean="0">
                <a:solidFill>
                  <a:srgbClr val="C00000"/>
                </a:solidFill>
              </a:rPr>
              <a:t>INCULTUM PROPOSITION</a:t>
            </a:r>
            <a:endParaRPr lang="it-IT" sz="2400" b="1" dirty="0">
              <a:solidFill>
                <a:srgbClr val="C00000"/>
              </a:solidFill>
            </a:endParaRPr>
          </a:p>
          <a:p>
            <a:r>
              <a:rPr lang="en-US" sz="2200" dirty="0"/>
              <a:t>“Mining Treasures of Central Slovakia</a:t>
            </a:r>
            <a:r>
              <a:rPr lang="en-US" sz="2200" dirty="0" smtClean="0"/>
              <a:t>”, a participatory </a:t>
            </a:r>
            <a:r>
              <a:rPr lang="en-US" sz="2200" dirty="0"/>
              <a:t>interactive digital map </a:t>
            </a:r>
            <a:r>
              <a:rPr lang="en-US" sz="2200" dirty="0" smtClean="0"/>
              <a:t>with a twofold </a:t>
            </a:r>
            <a:r>
              <a:rPr lang="en-US" sz="2200" dirty="0"/>
              <a:t>scope: to promote lesser-known mining monuments and mining heritage sites, and to educate children, young people and the general public in this area about their local history</a:t>
            </a:r>
            <a:endParaRPr lang="en-US" sz="2200" dirty="0" smtClean="0"/>
          </a:p>
          <a:p>
            <a:r>
              <a:rPr lang="en-GB" sz="2200" dirty="0" smtClean="0"/>
              <a:t>Visual </a:t>
            </a:r>
            <a:r>
              <a:rPr lang="en-GB" sz="2200" dirty="0"/>
              <a:t>identity </a:t>
            </a:r>
            <a:r>
              <a:rPr lang="en-GB" sz="2200" dirty="0" smtClean="0"/>
              <a:t>and logo </a:t>
            </a:r>
            <a:r>
              <a:rPr lang="en-GB" sz="2200" dirty="0"/>
              <a:t>of the </a:t>
            </a:r>
            <a:r>
              <a:rPr lang="en-GB" sz="2200" dirty="0" smtClean="0"/>
              <a:t>website were selected via a local contest</a:t>
            </a:r>
            <a:endParaRPr lang="en-GB" sz="2200" dirty="0"/>
          </a:p>
          <a:p>
            <a:r>
              <a:rPr lang="en-GB" sz="2200" dirty="0" smtClean="0"/>
              <a:t>Participation of stakeholders </a:t>
            </a:r>
            <a:r>
              <a:rPr lang="en-GB" sz="2200" dirty="0"/>
              <a:t>and students of tourism promotion </a:t>
            </a:r>
            <a:r>
              <a:rPr lang="en-GB" sz="2200" dirty="0" smtClean="0"/>
              <a:t>in the process of content creation</a:t>
            </a:r>
          </a:p>
          <a:p>
            <a:r>
              <a:rPr lang="en-GB" sz="2200" dirty="0" smtClean="0"/>
              <a:t>Engagement of local communities called to contribute with pictures from their family albums and stories of their families</a:t>
            </a:r>
            <a:endParaRPr lang="en-GB" sz="2200" dirty="0"/>
          </a:p>
          <a:p>
            <a:endParaRPr lang="en-GB" sz="2000" dirty="0"/>
          </a:p>
        </p:txBody>
      </p:sp>
      <p:pic>
        <p:nvPicPr>
          <p:cNvPr id="13" name="Segnaposto contenuto 9"/>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a:off x="9330118" y="0"/>
            <a:ext cx="2861882" cy="1907920"/>
          </a:xfrm>
        </p:spPr>
      </p:pic>
      <p:pic>
        <p:nvPicPr>
          <p:cNvPr id="5" name="Picture 4">
            <a:extLst>
              <a:ext uri="{FF2B5EF4-FFF2-40B4-BE49-F238E27FC236}">
                <a16:creationId xmlns:a16="http://schemas.microsoft.com/office/drawing/2014/main" xmlns="" id="{617F5BE8-5848-700D-E9D1-966D846CB1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5672" y="1901349"/>
            <a:ext cx="2866327" cy="191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CEA259E9-A7A6-02B6-B105-9F49024D7B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5670" y="3809269"/>
            <a:ext cx="2866329" cy="3821772"/>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5"/>
          <a:stretch>
            <a:fillRect/>
          </a:stretch>
        </p:blipFill>
        <p:spPr>
          <a:xfrm>
            <a:off x="6886322" y="3081355"/>
            <a:ext cx="2439347" cy="879695"/>
          </a:xfrm>
          <a:prstGeom prst="rect">
            <a:avLst/>
          </a:prstGeom>
        </p:spPr>
      </p:pic>
    </p:spTree>
    <p:extLst>
      <p:ext uri="{BB962C8B-B14F-4D97-AF65-F5344CB8AC3E}">
        <p14:creationId xmlns:p14="http://schemas.microsoft.com/office/powerpoint/2010/main" val="27707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3D335A-5ECE-43C8-B81D-FB11A0598038}"/>
              </a:ext>
            </a:extLst>
          </p:cNvPr>
          <p:cNvSpPr>
            <a:spLocks noGrp="1"/>
          </p:cNvSpPr>
          <p:nvPr>
            <p:ph type="ctrTitle"/>
          </p:nvPr>
        </p:nvSpPr>
        <p:spPr>
          <a:xfrm>
            <a:off x="299977" y="1094617"/>
            <a:ext cx="8321261" cy="3066706"/>
          </a:xfrm>
        </p:spPr>
        <p:txBody>
          <a:bodyPr rtlCol="0" anchor="ctr">
            <a:normAutofit fontScale="90000"/>
          </a:bodyPr>
          <a:lstStyle/>
          <a:p>
            <a:pPr>
              <a:spcBef>
                <a:spcPts val="600"/>
              </a:spcBef>
            </a:pPr>
            <a:r>
              <a:rPr lang="en-GB" sz="5300" b="1" dirty="0"/>
              <a:t>INCULTUM</a:t>
            </a:r>
            <a:r>
              <a:rPr lang="en-GB" dirty="0"/>
              <a:t/>
            </a:r>
            <a:br>
              <a:rPr lang="en-GB" dirty="0"/>
            </a:br>
            <a:r>
              <a:rPr lang="en-GB" sz="3100" dirty="0"/>
              <a:t>Visiting the margins -</a:t>
            </a:r>
            <a:br>
              <a:rPr lang="en-GB" sz="3100" dirty="0"/>
            </a:br>
            <a:r>
              <a:rPr lang="en-GB" sz="3100" dirty="0"/>
              <a:t>Innovative Cultural Tourism in European Peripheries</a:t>
            </a:r>
            <a:r>
              <a:rPr lang="it-IT" sz="3100" dirty="0"/>
              <a:t/>
            </a:r>
            <a:br>
              <a:rPr lang="it-IT" sz="3100" dirty="0"/>
            </a:br>
            <a:r>
              <a:rPr lang="en-US" sz="1100" b="0" dirty="0">
                <a:latin typeface="Libre Franklin" pitchFamily="2" charset="0"/>
                <a:ea typeface="Times New Roman" panose="02020603050405020304" pitchFamily="18" charset="0"/>
              </a:rPr>
              <a:t> </a:t>
            </a:r>
            <a:br>
              <a:rPr lang="en-US" sz="1100" b="0" dirty="0">
                <a:latin typeface="Libre Franklin" pitchFamily="2" charset="0"/>
                <a:ea typeface="Times New Roman" panose="02020603050405020304" pitchFamily="18" charset="0"/>
              </a:rPr>
            </a:br>
            <a:r>
              <a:rPr lang="en-US" sz="2200" b="0" dirty="0">
                <a:latin typeface="Libre Franklin" pitchFamily="2" charset="0"/>
                <a:ea typeface="Times New Roman" panose="02020603050405020304" pitchFamily="18" charset="0"/>
              </a:rPr>
              <a:t>Innovation Action </a:t>
            </a:r>
            <a:br>
              <a:rPr lang="en-US" sz="2200" b="0" dirty="0">
                <a:latin typeface="Libre Franklin" pitchFamily="2" charset="0"/>
                <a:ea typeface="Times New Roman" panose="02020603050405020304" pitchFamily="18" charset="0"/>
              </a:rPr>
            </a:br>
            <a:r>
              <a:rPr lang="en-US" sz="2200" b="0" dirty="0">
                <a:latin typeface="Libre Franklin" pitchFamily="2" charset="0"/>
                <a:ea typeface="Times New Roman" panose="02020603050405020304" pitchFamily="18" charset="0"/>
              </a:rPr>
              <a:t>Funded by the EU </a:t>
            </a:r>
            <a:br>
              <a:rPr lang="en-US" sz="2200" b="0" dirty="0">
                <a:latin typeface="Libre Franklin" pitchFamily="2" charset="0"/>
                <a:ea typeface="Times New Roman" panose="02020603050405020304" pitchFamily="18" charset="0"/>
              </a:rPr>
            </a:br>
            <a:r>
              <a:rPr lang="en-US" sz="2200" b="0" dirty="0">
                <a:latin typeface="Libre Franklin" pitchFamily="2" charset="0"/>
                <a:ea typeface="Times New Roman" panose="02020603050405020304" pitchFamily="18" charset="0"/>
              </a:rPr>
              <a:t>Under Horizon 2020 </a:t>
            </a:r>
            <a:br>
              <a:rPr lang="en-US" sz="2200" b="0" dirty="0">
                <a:latin typeface="Libre Franklin" pitchFamily="2" charset="0"/>
                <a:ea typeface="Times New Roman" panose="02020603050405020304" pitchFamily="18" charset="0"/>
              </a:rPr>
            </a:br>
            <a:r>
              <a:rPr lang="en-US" sz="2200" b="0" dirty="0">
                <a:latin typeface="Libre Franklin" pitchFamily="2" charset="0"/>
                <a:ea typeface="Times New Roman" panose="02020603050405020304" pitchFamily="18" charset="0"/>
              </a:rPr>
              <a:t>Running from 2021 until 2024</a:t>
            </a:r>
            <a:br>
              <a:rPr lang="en-US" sz="2200" b="0" dirty="0">
                <a:latin typeface="Libre Franklin" pitchFamily="2" charset="0"/>
                <a:ea typeface="Times New Roman" panose="02020603050405020304" pitchFamily="18" charset="0"/>
              </a:rPr>
            </a:br>
            <a:r>
              <a:rPr lang="en-US" sz="2200" dirty="0">
                <a:latin typeface="Libre Franklin" pitchFamily="2" charset="0"/>
                <a:ea typeface="Times New Roman" panose="02020603050405020304" pitchFamily="18" charset="0"/>
                <a:hlinkClick r:id="rId3"/>
              </a:rPr>
              <a:t>www.incultum.eu</a:t>
            </a:r>
            <a:r>
              <a:rPr lang="en-US" sz="2200" dirty="0">
                <a:latin typeface="Libre Franklin" pitchFamily="2" charset="0"/>
                <a:ea typeface="Times New Roman" panose="02020603050405020304" pitchFamily="18" charset="0"/>
              </a:rPr>
              <a:t> </a:t>
            </a:r>
            <a:endParaRPr lang="it-IT" dirty="0"/>
          </a:p>
        </p:txBody>
      </p:sp>
      <p:pic>
        <p:nvPicPr>
          <p:cNvPr id="6" name="Immagine 5" descr="Immagine che contiene testo, barbecue, negozio&#10;&#10;Descrizione generata automaticamente">
            <a:extLst>
              <a:ext uri="{FF2B5EF4-FFF2-40B4-BE49-F238E27FC236}">
                <a16:creationId xmlns:a16="http://schemas.microsoft.com/office/drawing/2014/main" xmlns="" id="{BE773D39-AEF6-7AFD-F980-514F19C000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3262" y="2771480"/>
            <a:ext cx="6117024" cy="3440783"/>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noFill/>
        </p:spPr>
      </p:pic>
    </p:spTree>
    <p:extLst>
      <p:ext uri="{BB962C8B-B14F-4D97-AF65-F5344CB8AC3E}">
        <p14:creationId xmlns:p14="http://schemas.microsoft.com/office/powerpoint/2010/main" val="939160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6184" y="178025"/>
            <a:ext cx="6190407" cy="2952229"/>
          </a:xfrm>
          <a:prstGeom prst="rect">
            <a:avLst/>
          </a:prstGeom>
        </p:spPr>
      </p:pic>
      <p:pic>
        <p:nvPicPr>
          <p:cNvPr id="5" name="Immagine 4"/>
          <p:cNvPicPr>
            <a:picLocks noChangeAspect="1"/>
          </p:cNvPicPr>
          <p:nvPr/>
        </p:nvPicPr>
        <p:blipFill>
          <a:blip r:embed="rId3"/>
          <a:stretch>
            <a:fillRect/>
          </a:stretch>
        </p:blipFill>
        <p:spPr>
          <a:xfrm>
            <a:off x="0" y="3596845"/>
            <a:ext cx="6295074" cy="2123191"/>
          </a:xfrm>
          <a:prstGeom prst="rect">
            <a:avLst/>
          </a:prstGeom>
        </p:spPr>
      </p:pic>
      <p:pic>
        <p:nvPicPr>
          <p:cNvPr id="6146" name="Obrázok 3" descr="Obrázok, na ktorom je webová lokalita&#10;&#10;Automaticky generovaný popis">
            <a:extLst>
              <a:ext uri="{FF2B5EF4-FFF2-40B4-BE49-F238E27FC236}">
                <a16:creationId xmlns:a16="http://schemas.microsoft.com/office/drawing/2014/main" xmlns="" id="{9CAE7C05-093B-ED6C-25F7-CCE7573F7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951" b="24095"/>
          <a:stretch>
            <a:fillRect/>
          </a:stretch>
        </p:blipFill>
        <p:spPr bwMode="auto">
          <a:xfrm>
            <a:off x="6249572" y="809204"/>
            <a:ext cx="5942427" cy="604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1377" y="1165837"/>
            <a:ext cx="6096000" cy="4833824"/>
          </a:xfrm>
          <a:prstGeom prst="rect">
            <a:avLst/>
          </a:prstGeom>
        </p:spPr>
        <p:txBody>
          <a:bodyPr>
            <a:spAutoFit/>
          </a:bodyPr>
          <a:lstStyle/>
          <a:p>
            <a:pPr marL="285750" indent="-285750">
              <a:lnSpc>
                <a:spcPct val="127000"/>
              </a:lnSpc>
              <a:spcAft>
                <a:spcPts val="800"/>
              </a:spcAft>
              <a:buClr>
                <a:srgbClr val="000000"/>
              </a:buClr>
              <a:buSzPts val="1200"/>
              <a:buFontTx/>
              <a:buChar char="►"/>
            </a:pPr>
            <a:r>
              <a:rPr lang="en-US" sz="3600" b="1" cap="small" dirty="0">
                <a:solidFill>
                  <a:srgbClr val="EC4420"/>
                </a:solidFill>
              </a:rPr>
              <a:t>An innovation is</a:t>
            </a:r>
            <a:r>
              <a:rPr lang="en-US" sz="3600" b="1" dirty="0">
                <a:solidFill>
                  <a:srgbClr val="EC4420"/>
                </a:solidFill>
              </a:rPr>
              <a:t>: </a:t>
            </a:r>
          </a:p>
          <a:p>
            <a:pPr>
              <a:lnSpc>
                <a:spcPct val="127000"/>
              </a:lnSpc>
              <a:spcBef>
                <a:spcPts val="600"/>
              </a:spcBef>
              <a:spcAft>
                <a:spcPts val="600"/>
              </a:spcAft>
              <a:buClr>
                <a:srgbClr val="000000"/>
              </a:buClr>
              <a:buSzPts val="1200"/>
            </a:pPr>
            <a:r>
              <a:rPr lang="en-US" b="1" dirty="0"/>
              <a:t>Something new / an invention</a:t>
            </a:r>
          </a:p>
          <a:p>
            <a:pPr>
              <a:lnSpc>
                <a:spcPct val="127000"/>
              </a:lnSpc>
              <a:spcBef>
                <a:spcPts val="600"/>
              </a:spcBef>
              <a:spcAft>
                <a:spcPts val="600"/>
              </a:spcAft>
              <a:buClr>
                <a:srgbClr val="000000"/>
              </a:buClr>
              <a:buSzPts val="1200"/>
            </a:pPr>
            <a:r>
              <a:rPr lang="en-US" b="1" dirty="0"/>
              <a:t>Incremental (improvement of the existing) or radical (in-depth transformation)</a:t>
            </a:r>
          </a:p>
          <a:p>
            <a:pPr>
              <a:lnSpc>
                <a:spcPct val="127000"/>
              </a:lnSpc>
              <a:spcBef>
                <a:spcPts val="600"/>
              </a:spcBef>
              <a:spcAft>
                <a:spcPts val="600"/>
              </a:spcAft>
              <a:buClr>
                <a:srgbClr val="000000"/>
              </a:buClr>
              <a:buSzPts val="1200"/>
            </a:pPr>
            <a:r>
              <a:rPr lang="en-US" b="1" dirty="0"/>
              <a:t>Emerging in a given context</a:t>
            </a:r>
          </a:p>
          <a:p>
            <a:pPr>
              <a:lnSpc>
                <a:spcPct val="127000"/>
              </a:lnSpc>
              <a:spcBef>
                <a:spcPts val="600"/>
              </a:spcBef>
              <a:spcAft>
                <a:spcPts val="600"/>
              </a:spcAft>
              <a:buClr>
                <a:srgbClr val="000000"/>
              </a:buClr>
              <a:buSzPts val="1200"/>
            </a:pPr>
            <a:r>
              <a:rPr lang="en-US" b="1" dirty="0"/>
              <a:t>Spreading through encounters with users (who improve it, make it evolve)</a:t>
            </a:r>
          </a:p>
          <a:p>
            <a:pPr>
              <a:lnSpc>
                <a:spcPct val="127000"/>
              </a:lnSpc>
              <a:spcBef>
                <a:spcPts val="600"/>
              </a:spcBef>
              <a:spcAft>
                <a:spcPts val="600"/>
              </a:spcAft>
              <a:buClr>
                <a:srgbClr val="000000"/>
              </a:buClr>
              <a:buSzPts val="1200"/>
            </a:pPr>
            <a:r>
              <a:rPr lang="en-US" b="1" dirty="0"/>
              <a:t>Leading to a change in practices and social norms</a:t>
            </a:r>
          </a:p>
          <a:p>
            <a:pPr>
              <a:lnSpc>
                <a:spcPct val="127000"/>
              </a:lnSpc>
              <a:spcAft>
                <a:spcPts val="800"/>
              </a:spcAft>
              <a:buClr>
                <a:srgbClr val="000000"/>
              </a:buClr>
              <a:buSzPts val="1200"/>
            </a:pPr>
            <a:r>
              <a:rPr lang="en-US" i="1" dirty="0"/>
              <a:t>NB: If it is not adopted by the greatest number of people, the invention will not be an innovation</a:t>
            </a:r>
            <a:endParaRPr lang="it-IT" i="1" dirty="0"/>
          </a:p>
        </p:txBody>
      </p:sp>
      <p:sp>
        <p:nvSpPr>
          <p:cNvPr id="3" name="Segnaposto contenuto 2"/>
          <p:cNvSpPr txBox="1">
            <a:spLocks/>
          </p:cNvSpPr>
          <p:nvPr/>
        </p:nvSpPr>
        <p:spPr>
          <a:xfrm>
            <a:off x="6746704" y="1539877"/>
            <a:ext cx="5445296" cy="5318123"/>
          </a:xfrm>
          <a:prstGeom prst="rect">
            <a:avLst/>
          </a:prstGeom>
        </p:spPr>
        <p:txBody>
          <a:bodyPr>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C00000"/>
                </a:solidFill>
              </a:rPr>
              <a:t>THE CHALLENGES FOR THE COMING MONTHS</a:t>
            </a:r>
          </a:p>
          <a:p>
            <a:r>
              <a:rPr lang="en-US" sz="2200" dirty="0" smtClean="0"/>
              <a:t>To extend the adoption of the pilot propositions to the largest number of participants at local level</a:t>
            </a:r>
          </a:p>
          <a:p>
            <a:r>
              <a:rPr lang="en-US" sz="2200" dirty="0" smtClean="0"/>
              <a:t>To gain the support of policy makers</a:t>
            </a:r>
          </a:p>
          <a:p>
            <a:r>
              <a:rPr lang="en-US" sz="2200" dirty="0" smtClean="0"/>
              <a:t>To plan the economic sustainability of the actions</a:t>
            </a:r>
          </a:p>
          <a:p>
            <a:r>
              <a:rPr lang="en-US" sz="2200" dirty="0" smtClean="0"/>
              <a:t>To continue and strengthen communication</a:t>
            </a:r>
            <a:r>
              <a:rPr lang="en-US" sz="2200" smtClean="0"/>
              <a:t>, dissemination, </a:t>
            </a:r>
            <a:r>
              <a:rPr lang="en-US" sz="2200" dirty="0" smtClean="0"/>
              <a:t>promotion and training as mechanisms to attract attention and create the conditions for further deployments</a:t>
            </a:r>
          </a:p>
          <a:p>
            <a:endParaRPr lang="en-US" sz="2000" dirty="0"/>
          </a:p>
        </p:txBody>
      </p:sp>
    </p:spTree>
    <p:extLst>
      <p:ext uri="{BB962C8B-B14F-4D97-AF65-F5344CB8AC3E}">
        <p14:creationId xmlns:p14="http://schemas.microsoft.com/office/powerpoint/2010/main" val="842808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contenuto 5">
            <a:extLst>
              <a:ext uri="{FF2B5EF4-FFF2-40B4-BE49-F238E27FC236}">
                <a16:creationId xmlns:a16="http://schemas.microsoft.com/office/drawing/2014/main" xmlns="" id="{882D8DC8-EED0-4035-BBB3-3D562F09C5F1}"/>
              </a:ext>
            </a:extLst>
          </p:cNvPr>
          <p:cNvSpPr txBox="1">
            <a:spLocks/>
          </p:cNvSpPr>
          <p:nvPr/>
        </p:nvSpPr>
        <p:spPr>
          <a:xfrm>
            <a:off x="235670" y="775084"/>
            <a:ext cx="11956330" cy="5779465"/>
          </a:xfrm>
          <a:prstGeom prst="rect">
            <a:avLst/>
          </a:prstGeom>
        </p:spPr>
        <p:txBody>
          <a:bodyPr vert="horz" lIns="109728" tIns="109728" rIns="109728" bIns="91440" rtlCol="0">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2400" b="1" dirty="0" smtClean="0">
                <a:solidFill>
                  <a:srgbClr val="C00000"/>
                </a:solidFill>
              </a:rPr>
              <a:t>CONTACTS</a:t>
            </a:r>
          </a:p>
          <a:p>
            <a:r>
              <a:rPr lang="en-US" i="1" dirty="0" smtClean="0"/>
              <a:t>Website: </a:t>
            </a:r>
            <a:r>
              <a:rPr lang="en-US" b="1" dirty="0" smtClean="0">
                <a:hlinkClick r:id="rId2"/>
              </a:rPr>
              <a:t>www.incultum.eu</a:t>
            </a:r>
            <a:endParaRPr lang="en-US" b="1" dirty="0" smtClean="0"/>
          </a:p>
          <a:p>
            <a:r>
              <a:rPr lang="en-US" i="1" dirty="0" smtClean="0"/>
              <a:t>Project’s blog: </a:t>
            </a:r>
            <a:r>
              <a:rPr lang="en-US" b="1" dirty="0" smtClean="0">
                <a:hlinkClick r:id="rId3"/>
              </a:rPr>
              <a:t>www.digitalmeetsculture.net/projects/incultum-blog/</a:t>
            </a:r>
            <a:r>
              <a:rPr lang="en-US" b="1" dirty="0" smtClean="0"/>
              <a:t> </a:t>
            </a:r>
          </a:p>
          <a:p>
            <a:r>
              <a:rPr lang="en-US" i="1" dirty="0" smtClean="0"/>
              <a:t>E-mail: </a:t>
            </a:r>
            <a:r>
              <a:rPr lang="en-US" b="1" dirty="0" smtClean="0">
                <a:hlinkClick r:id="rId4"/>
              </a:rPr>
              <a:t>info@incultum.eu</a:t>
            </a:r>
            <a:r>
              <a:rPr lang="en-US" b="1" dirty="0" smtClean="0"/>
              <a:t> </a:t>
            </a:r>
            <a:endParaRPr lang="en-US" b="1" dirty="0" smtClean="0"/>
          </a:p>
          <a:p>
            <a:pPr>
              <a:lnSpc>
                <a:spcPct val="100000"/>
              </a:lnSpc>
            </a:pPr>
            <a:endParaRPr lang="en-US" i="1" dirty="0" smtClean="0"/>
          </a:p>
          <a:p>
            <a:pPr>
              <a:lnSpc>
                <a:spcPct val="100000"/>
              </a:lnSpc>
            </a:pPr>
            <a:r>
              <a:rPr lang="en-US" i="1" dirty="0" smtClean="0"/>
              <a:t>Network Coordinator: </a:t>
            </a:r>
            <a:r>
              <a:rPr lang="en-US" dirty="0" err="1" smtClean="0"/>
              <a:t>Antonella</a:t>
            </a:r>
            <a:r>
              <a:rPr lang="en-US" dirty="0" smtClean="0"/>
              <a:t> </a:t>
            </a:r>
            <a:r>
              <a:rPr lang="en-US" dirty="0" err="1" smtClean="0"/>
              <a:t>Fresa</a:t>
            </a:r>
            <a:r>
              <a:rPr lang="en-US" dirty="0" smtClean="0"/>
              <a:t>, Promoter </a:t>
            </a:r>
            <a:r>
              <a:rPr lang="en-US" dirty="0" err="1" smtClean="0"/>
              <a:t>S.r.l</a:t>
            </a:r>
            <a:r>
              <a:rPr lang="en-US" dirty="0" smtClean="0"/>
              <a:t>.</a:t>
            </a:r>
          </a:p>
          <a:p>
            <a:pPr>
              <a:lnSpc>
                <a:spcPct val="100000"/>
              </a:lnSpc>
            </a:pPr>
            <a:endParaRPr lang="en-US" dirty="0" smtClean="0"/>
          </a:p>
          <a:p>
            <a:pPr>
              <a:lnSpc>
                <a:spcPct val="100000"/>
              </a:lnSpc>
            </a:pPr>
            <a:r>
              <a:rPr lang="en-US" i="1" dirty="0" smtClean="0"/>
              <a:t>Project Coordinator and leader of the pilot </a:t>
            </a:r>
            <a:r>
              <a:rPr lang="en-US" i="1" dirty="0" err="1" smtClean="0"/>
              <a:t>Altiplano</a:t>
            </a:r>
            <a:r>
              <a:rPr lang="en-US" i="1" dirty="0" smtClean="0"/>
              <a:t> de Granada: </a:t>
            </a:r>
            <a:r>
              <a:rPr lang="en-US" dirty="0" smtClean="0"/>
              <a:t>José Maria </a:t>
            </a:r>
            <a:r>
              <a:rPr lang="en-US" dirty="0" err="1" smtClean="0"/>
              <a:t>Civantos</a:t>
            </a:r>
            <a:r>
              <a:rPr lang="en-US" dirty="0" smtClean="0"/>
              <a:t>, University of Granada </a:t>
            </a:r>
            <a:r>
              <a:rPr lang="en-US" dirty="0" err="1" smtClean="0"/>
              <a:t>MEMOLab</a:t>
            </a:r>
            <a:r>
              <a:rPr lang="en-US" dirty="0" smtClean="0"/>
              <a:t> </a:t>
            </a:r>
            <a:r>
              <a:rPr lang="en-US" dirty="0" err="1" smtClean="0"/>
              <a:t>Laboratorio</a:t>
            </a:r>
            <a:r>
              <a:rPr lang="en-US" dirty="0" smtClean="0"/>
              <a:t> de </a:t>
            </a:r>
            <a:r>
              <a:rPr lang="en-US" dirty="0" err="1" smtClean="0"/>
              <a:t>Arqueología</a:t>
            </a:r>
            <a:r>
              <a:rPr lang="en-US" dirty="0" smtClean="0"/>
              <a:t> </a:t>
            </a:r>
            <a:r>
              <a:rPr lang="en-US" dirty="0" err="1" smtClean="0"/>
              <a:t>Biocultural</a:t>
            </a:r>
            <a:endParaRPr lang="en-US" i="1" dirty="0" smtClean="0"/>
          </a:p>
          <a:p>
            <a:pPr>
              <a:lnSpc>
                <a:spcPct val="100000"/>
              </a:lnSpc>
            </a:pPr>
            <a:endParaRPr lang="en-US" i="1" dirty="0" smtClean="0"/>
          </a:p>
          <a:p>
            <a:pPr>
              <a:lnSpc>
                <a:spcPct val="100000"/>
              </a:lnSpc>
            </a:pPr>
            <a:r>
              <a:rPr lang="en-US" i="1" dirty="0" smtClean="0"/>
              <a:t>Participatory models and leader of the pilot Mining Treasures in Central Slovakia: </a:t>
            </a:r>
            <a:r>
              <a:rPr lang="en-US" dirty="0" err="1" smtClean="0"/>
              <a:t>Alexsandra</a:t>
            </a:r>
            <a:r>
              <a:rPr lang="en-US" dirty="0" smtClean="0"/>
              <a:t> </a:t>
            </a:r>
            <a:r>
              <a:rPr lang="en-US" dirty="0" err="1" smtClean="0"/>
              <a:t>Bitusikova</a:t>
            </a:r>
            <a:r>
              <a:rPr lang="en-US" dirty="0"/>
              <a:t> </a:t>
            </a:r>
            <a:r>
              <a:rPr lang="en-US" dirty="0" smtClean="0"/>
              <a:t>and Kamila </a:t>
            </a:r>
            <a:r>
              <a:rPr lang="en-US" dirty="0" err="1" smtClean="0"/>
              <a:t>Borsekova</a:t>
            </a:r>
            <a:r>
              <a:rPr lang="en-US" dirty="0" smtClean="0"/>
              <a:t>, </a:t>
            </a:r>
            <a:r>
              <a:rPr lang="en-US" dirty="0" err="1" smtClean="0"/>
              <a:t>Matej</a:t>
            </a:r>
            <a:r>
              <a:rPr lang="en-US" dirty="0" smtClean="0"/>
              <a:t> Bell University</a:t>
            </a:r>
            <a:endParaRPr lang="en-US" dirty="0" smtClean="0"/>
          </a:p>
          <a:p>
            <a:pPr>
              <a:lnSpc>
                <a:spcPct val="100000"/>
              </a:lnSpc>
            </a:pPr>
            <a:endParaRPr lang="en-US" dirty="0"/>
          </a:p>
        </p:txBody>
      </p:sp>
    </p:spTree>
    <p:extLst>
      <p:ext uri="{BB962C8B-B14F-4D97-AF65-F5344CB8AC3E}">
        <p14:creationId xmlns:p14="http://schemas.microsoft.com/office/powerpoint/2010/main" val="1315444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3D335A-5ECE-43C8-B81D-FB11A0598038}"/>
              </a:ext>
            </a:extLst>
          </p:cNvPr>
          <p:cNvSpPr>
            <a:spLocks noGrp="1"/>
          </p:cNvSpPr>
          <p:nvPr>
            <p:ph type="ctrTitle"/>
          </p:nvPr>
        </p:nvSpPr>
        <p:spPr>
          <a:xfrm>
            <a:off x="271145" y="2991877"/>
            <a:ext cx="6109252" cy="983974"/>
          </a:xfrm>
        </p:spPr>
        <p:txBody>
          <a:bodyPr rtlCol="0" anchor="ctr">
            <a:normAutofit/>
          </a:bodyPr>
          <a:lstStyle/>
          <a:p>
            <a:pPr rtl="0"/>
            <a:r>
              <a:rPr lang="it-IT" sz="3200" b="1" dirty="0">
                <a:latin typeface="+mn-lt"/>
              </a:rPr>
              <a:t>THANKS FOR YOUR ATTENTION!</a:t>
            </a:r>
          </a:p>
        </p:txBody>
      </p:sp>
      <p:pic>
        <p:nvPicPr>
          <p:cNvPr id="14" name="Segnaposto immagine 13">
            <a:extLst>
              <a:ext uri="{FF2B5EF4-FFF2-40B4-BE49-F238E27FC236}">
                <a16:creationId xmlns:a16="http://schemas.microsoft.com/office/drawing/2014/main" xmlns="" id="{8706E96D-2B8F-45D1-8BDA-C66A1827E62A}"/>
              </a:ext>
              <a:ext uri="{C183D7F6-B498-43B3-948B-1728B52AA6E4}">
                <adec:decorative xmlns:adec="http://schemas.microsoft.com/office/drawing/2017/decorative" xmlns="" val="0"/>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6382115" y="3531870"/>
            <a:ext cx="3084612" cy="3326130"/>
          </a:xfrm>
        </p:spPr>
      </p:pic>
      <p:sp>
        <p:nvSpPr>
          <p:cNvPr id="13" name="CasellaDiTesto 12">
            <a:extLst>
              <a:ext uri="{FF2B5EF4-FFF2-40B4-BE49-F238E27FC236}">
                <a16:creationId xmlns:a16="http://schemas.microsoft.com/office/drawing/2014/main" xmlns="" id="{402CA3E0-9769-84CD-DA00-EEE65BE1C366}"/>
              </a:ext>
            </a:extLst>
          </p:cNvPr>
          <p:cNvSpPr txBox="1"/>
          <p:nvPr/>
        </p:nvSpPr>
        <p:spPr>
          <a:xfrm>
            <a:off x="2488676" y="6215242"/>
            <a:ext cx="5618376" cy="523220"/>
          </a:xfrm>
          <a:prstGeom prst="rect">
            <a:avLst/>
          </a:prstGeom>
          <a:noFill/>
        </p:spPr>
        <p:txBody>
          <a:bodyPr wrap="square">
            <a:spAutoFit/>
          </a:bodyPr>
          <a:lstStyle/>
          <a:p>
            <a:pPr marL="0" indent="0">
              <a:buNone/>
            </a:pPr>
            <a:r>
              <a:rPr lang="it-IT" sz="1400" i="1" dirty="0"/>
              <a:t>All the images in </a:t>
            </a:r>
            <a:r>
              <a:rPr lang="it-IT" sz="1400" i="1" dirty="0" err="1"/>
              <a:t>this</a:t>
            </a:r>
            <a:r>
              <a:rPr lang="it-IT" sz="1400" i="1" dirty="0"/>
              <a:t> </a:t>
            </a:r>
            <a:r>
              <a:rPr lang="it-IT" sz="1400" i="1" dirty="0" err="1"/>
              <a:t>presentation</a:t>
            </a:r>
            <a:r>
              <a:rPr lang="it-IT" sz="1400" i="1" dirty="0"/>
              <a:t> are </a:t>
            </a:r>
            <a:r>
              <a:rPr lang="it-IT" sz="1400" i="1" dirty="0" err="1"/>
              <a:t>courtesy</a:t>
            </a:r>
            <a:r>
              <a:rPr lang="it-IT" sz="1400" i="1" dirty="0"/>
              <a:t> of the INCULTUM </a:t>
            </a:r>
            <a:r>
              <a:rPr lang="it-IT" sz="1400" i="1" dirty="0" err="1"/>
              <a:t>partners</a:t>
            </a:r>
            <a:r>
              <a:rPr lang="it-IT" sz="1400" i="1" dirty="0"/>
              <a:t> </a:t>
            </a:r>
          </a:p>
          <a:p>
            <a:pPr marL="0" indent="0">
              <a:buNone/>
            </a:pPr>
            <a:r>
              <a:rPr lang="it-IT" sz="1400" i="1" dirty="0" err="1"/>
              <a:t>Specific</a:t>
            </a:r>
            <a:r>
              <a:rPr lang="it-IT" sz="1400" i="1" dirty="0"/>
              <a:t> </a:t>
            </a:r>
            <a:r>
              <a:rPr lang="it-IT" sz="1400" i="1" dirty="0" err="1"/>
              <a:t>licenses</a:t>
            </a:r>
            <a:r>
              <a:rPr lang="it-IT" sz="1400" i="1" dirty="0"/>
              <a:t> and </a:t>
            </a:r>
            <a:r>
              <a:rPr lang="it-IT" sz="1400" i="1" dirty="0" err="1"/>
              <a:t>rights</a:t>
            </a:r>
            <a:r>
              <a:rPr lang="it-IT" sz="1400" i="1" dirty="0"/>
              <a:t> </a:t>
            </a:r>
            <a:r>
              <a:rPr lang="it-IT" sz="1400" i="1" dirty="0" err="1"/>
              <a:t>may</a:t>
            </a:r>
            <a:r>
              <a:rPr lang="it-IT" sz="1400" i="1" dirty="0"/>
              <a:t> </a:t>
            </a:r>
            <a:r>
              <a:rPr lang="it-IT" sz="1400" i="1" dirty="0" err="1"/>
              <a:t>apply</a:t>
            </a:r>
            <a:r>
              <a:rPr lang="it-IT" sz="1400" i="1" dirty="0"/>
              <a:t>.</a:t>
            </a:r>
          </a:p>
        </p:txBody>
      </p:sp>
      <p:pic>
        <p:nvPicPr>
          <p:cNvPr id="7" name="Segnaposto immagine 6"/>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p:pic>
      <p:pic>
        <p:nvPicPr>
          <p:cNvPr id="6" name="Segnaposto immagine 5"/>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a:stretch/>
        </p:blipFill>
        <p:spPr/>
      </p:pic>
      <p:pic>
        <p:nvPicPr>
          <p:cNvPr id="9" name="Segnaposto immagine 8"/>
          <p:cNvPicPr>
            <a:picLocks noGrp="1" noChangeAspect="1"/>
          </p:cNvPicPr>
          <p:nvPr>
            <p:ph type="pic" sz="quarter" idx="13"/>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79253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07E86301-3F82-D169-B85B-CD92788697DE}"/>
              </a:ext>
            </a:extLst>
          </p:cNvPr>
          <p:cNvSpPr txBox="1"/>
          <p:nvPr/>
        </p:nvSpPr>
        <p:spPr>
          <a:xfrm>
            <a:off x="6401293" y="679345"/>
            <a:ext cx="4654763" cy="1473136"/>
          </a:xfrm>
          <a:prstGeom prst="rect">
            <a:avLst/>
          </a:prstGeom>
          <a:ln w="28575">
            <a:solidFill>
              <a:schemeClr val="accent3"/>
            </a:solidFill>
          </a:ln>
        </p:spPr>
        <p:txBody>
          <a:bodyPr vert="horz" lIns="109728" tIns="109728" rIns="109728" bIns="91440" rtlCol="0" anchor="ctr">
            <a:normAutofit lnSpcReduction="10000"/>
          </a:bodyPr>
          <a:lstStyle/>
          <a:p>
            <a:pPr>
              <a:lnSpc>
                <a:spcPct val="140000"/>
              </a:lnSpc>
              <a:spcBef>
                <a:spcPts val="1400"/>
              </a:spcBef>
              <a:spcAft>
                <a:spcPts val="800"/>
              </a:spcAft>
            </a:pPr>
            <a:r>
              <a:rPr lang="it-IT" sz="2000" dirty="0" err="1">
                <a:solidFill>
                  <a:schemeClr val="tx1">
                    <a:lumMod val="75000"/>
                    <a:lumOff val="25000"/>
                  </a:schemeClr>
                </a:solidFill>
              </a:rPr>
              <a:t>Tourism</a:t>
            </a:r>
            <a:r>
              <a:rPr lang="it-IT" sz="2000" dirty="0">
                <a:solidFill>
                  <a:schemeClr val="tx1">
                    <a:lumMod val="75000"/>
                    <a:lumOff val="25000"/>
                  </a:schemeClr>
                </a:solidFill>
              </a:rPr>
              <a:t> </a:t>
            </a:r>
            <a:r>
              <a:rPr lang="it-IT" sz="2000" dirty="0" err="1">
                <a:solidFill>
                  <a:schemeClr val="tx1">
                    <a:lumMod val="75000"/>
                    <a:lumOff val="25000"/>
                  </a:schemeClr>
                </a:solidFill>
              </a:rPr>
              <a:t>is</a:t>
            </a:r>
            <a:r>
              <a:rPr lang="it-IT" sz="2000" dirty="0">
                <a:solidFill>
                  <a:schemeClr val="tx1">
                    <a:lumMod val="75000"/>
                    <a:lumOff val="25000"/>
                  </a:schemeClr>
                </a:solidFill>
              </a:rPr>
              <a:t> one of the </a:t>
            </a:r>
            <a:r>
              <a:rPr lang="it-IT" sz="2000" dirty="0" err="1">
                <a:solidFill>
                  <a:schemeClr val="tx1">
                    <a:lumMod val="75000"/>
                    <a:lumOff val="25000"/>
                  </a:schemeClr>
                </a:solidFill>
              </a:rPr>
              <a:t>most</a:t>
            </a:r>
            <a:r>
              <a:rPr lang="it-IT" sz="2000" dirty="0">
                <a:solidFill>
                  <a:schemeClr val="tx1">
                    <a:lumMod val="75000"/>
                    <a:lumOff val="25000"/>
                  </a:schemeClr>
                </a:solidFill>
              </a:rPr>
              <a:t> </a:t>
            </a:r>
            <a:r>
              <a:rPr lang="it-IT" sz="2000" dirty="0" err="1">
                <a:solidFill>
                  <a:schemeClr val="tx1">
                    <a:lumMod val="75000"/>
                    <a:lumOff val="25000"/>
                  </a:schemeClr>
                </a:solidFill>
              </a:rPr>
              <a:t>important</a:t>
            </a:r>
            <a:r>
              <a:rPr lang="it-IT" sz="2000" dirty="0">
                <a:solidFill>
                  <a:schemeClr val="tx1">
                    <a:lumMod val="75000"/>
                    <a:lumOff val="25000"/>
                  </a:schemeClr>
                </a:solidFill>
              </a:rPr>
              <a:t> </a:t>
            </a:r>
            <a:r>
              <a:rPr lang="it-IT" sz="2000" dirty="0" err="1">
                <a:solidFill>
                  <a:schemeClr val="tx1">
                    <a:lumMod val="75000"/>
                    <a:lumOff val="25000"/>
                  </a:schemeClr>
                </a:solidFill>
              </a:rPr>
              <a:t>European</a:t>
            </a:r>
            <a:r>
              <a:rPr lang="it-IT" sz="2000" dirty="0">
                <a:solidFill>
                  <a:schemeClr val="tx1">
                    <a:lumMod val="75000"/>
                    <a:lumOff val="25000"/>
                  </a:schemeClr>
                </a:solidFill>
              </a:rPr>
              <a:t> </a:t>
            </a:r>
            <a:r>
              <a:rPr lang="it-IT" sz="2000" dirty="0" err="1">
                <a:solidFill>
                  <a:schemeClr val="tx1">
                    <a:lumMod val="75000"/>
                    <a:lumOff val="25000"/>
                  </a:schemeClr>
                </a:solidFill>
              </a:rPr>
              <a:t>economic</a:t>
            </a:r>
            <a:r>
              <a:rPr lang="it-IT" sz="2000" dirty="0">
                <a:solidFill>
                  <a:schemeClr val="tx1">
                    <a:lumMod val="75000"/>
                    <a:lumOff val="25000"/>
                  </a:schemeClr>
                </a:solidFill>
              </a:rPr>
              <a:t> </a:t>
            </a:r>
            <a:r>
              <a:rPr lang="it-IT" sz="2000" dirty="0" err="1" smtClean="0">
                <a:solidFill>
                  <a:schemeClr val="tx1">
                    <a:lumMod val="75000"/>
                    <a:lumOff val="25000"/>
                  </a:schemeClr>
                </a:solidFill>
              </a:rPr>
              <a:t>activities</a:t>
            </a:r>
            <a:r>
              <a:rPr lang="it-IT" sz="2000" dirty="0" smtClean="0">
                <a:solidFill>
                  <a:schemeClr val="tx1">
                    <a:lumMod val="75000"/>
                    <a:lumOff val="25000"/>
                  </a:schemeClr>
                </a:solidFill>
              </a:rPr>
              <a:t> and </a:t>
            </a:r>
            <a:r>
              <a:rPr lang="it-IT" sz="2000" dirty="0">
                <a:solidFill>
                  <a:schemeClr val="tx1">
                    <a:lumMod val="75000"/>
                    <a:lumOff val="25000"/>
                  </a:schemeClr>
                </a:solidFill>
              </a:rPr>
              <a:t>a </a:t>
            </a:r>
            <a:r>
              <a:rPr lang="it-IT" sz="2000" dirty="0" err="1">
                <a:solidFill>
                  <a:schemeClr val="tx1">
                    <a:lumMod val="75000"/>
                    <a:lumOff val="25000"/>
                  </a:schemeClr>
                </a:solidFill>
              </a:rPr>
              <a:t>development</a:t>
            </a:r>
            <a:r>
              <a:rPr lang="it-IT" sz="2000" dirty="0">
                <a:solidFill>
                  <a:schemeClr val="tx1">
                    <a:lumMod val="75000"/>
                    <a:lumOff val="25000"/>
                  </a:schemeClr>
                </a:solidFill>
              </a:rPr>
              <a:t> </a:t>
            </a:r>
            <a:r>
              <a:rPr lang="it-IT" sz="2000" dirty="0" err="1">
                <a:solidFill>
                  <a:schemeClr val="tx1">
                    <a:lumMod val="75000"/>
                    <a:lumOff val="25000"/>
                  </a:schemeClr>
                </a:solidFill>
              </a:rPr>
              <a:t>opportunity</a:t>
            </a:r>
            <a:r>
              <a:rPr lang="it-IT" sz="2000" dirty="0">
                <a:solidFill>
                  <a:schemeClr val="tx1">
                    <a:lumMod val="75000"/>
                    <a:lumOff val="25000"/>
                  </a:schemeClr>
                </a:solidFill>
              </a:rPr>
              <a:t> for </a:t>
            </a:r>
            <a:r>
              <a:rPr lang="it-IT" sz="2000" dirty="0" err="1">
                <a:solidFill>
                  <a:schemeClr val="tx1">
                    <a:lumMod val="75000"/>
                    <a:lumOff val="25000"/>
                  </a:schemeClr>
                </a:solidFill>
              </a:rPr>
              <a:t>territories</a:t>
            </a:r>
            <a:endParaRPr lang="it-IT" sz="2000" dirty="0">
              <a:solidFill>
                <a:schemeClr val="tx1">
                  <a:lumMod val="75000"/>
                  <a:lumOff val="25000"/>
                </a:schemeClr>
              </a:solidFill>
            </a:endParaRPr>
          </a:p>
        </p:txBody>
      </p:sp>
      <p:sp>
        <p:nvSpPr>
          <p:cNvPr id="6" name="Segnaposto contenuto 2">
            <a:extLst>
              <a:ext uri="{FF2B5EF4-FFF2-40B4-BE49-F238E27FC236}">
                <a16:creationId xmlns:a16="http://schemas.microsoft.com/office/drawing/2014/main" xmlns="" id="{DDC77730-59D3-485F-A4F6-38199EEEDCDF}"/>
              </a:ext>
            </a:extLst>
          </p:cNvPr>
          <p:cNvSpPr txBox="1">
            <a:spLocks/>
          </p:cNvSpPr>
          <p:nvPr/>
        </p:nvSpPr>
        <p:spPr>
          <a:xfrm>
            <a:off x="6401293" y="2624902"/>
            <a:ext cx="4846636" cy="1618174"/>
          </a:xfrm>
          <a:prstGeom prst="rect">
            <a:avLst/>
          </a:prstGeom>
        </p:spPr>
        <p:txBody>
          <a:bodyPr vert="horz" lIns="109728" tIns="109728" rIns="109728"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it-IT" sz="2000" dirty="0" smtClean="0"/>
              <a:t>INCULTUM </a:t>
            </a:r>
            <a:r>
              <a:rPr lang="it-IT" sz="2000" dirty="0" err="1" smtClean="0"/>
              <a:t>aims</a:t>
            </a:r>
            <a:r>
              <a:rPr lang="it-IT" sz="2000" dirty="0" smtClean="0"/>
              <a:t> to </a:t>
            </a:r>
            <a:r>
              <a:rPr lang="it-IT" sz="2000" dirty="0" err="1"/>
              <a:t>conceive</a:t>
            </a:r>
            <a:r>
              <a:rPr lang="it-IT" sz="2000" dirty="0"/>
              <a:t> a </a:t>
            </a:r>
            <a:r>
              <a:rPr lang="it-IT" sz="2000" dirty="0" err="1"/>
              <a:t>novel</a:t>
            </a:r>
            <a:r>
              <a:rPr lang="it-IT" sz="2000" dirty="0"/>
              <a:t> way to </a:t>
            </a:r>
            <a:r>
              <a:rPr lang="it-IT" sz="2000" dirty="0" err="1"/>
              <a:t>develop</a:t>
            </a:r>
            <a:r>
              <a:rPr lang="it-IT" sz="2000" dirty="0"/>
              <a:t> </a:t>
            </a:r>
            <a:r>
              <a:rPr lang="it-IT" sz="2000" dirty="0" err="1"/>
              <a:t>sustainable</a:t>
            </a:r>
            <a:r>
              <a:rPr lang="it-IT" sz="2000" dirty="0"/>
              <a:t> cultural </a:t>
            </a:r>
            <a:r>
              <a:rPr lang="it-IT" sz="2000" dirty="0" err="1"/>
              <a:t>tourism</a:t>
            </a:r>
            <a:r>
              <a:rPr lang="it-IT" sz="2000" dirty="0"/>
              <a:t> in </a:t>
            </a:r>
            <a:r>
              <a:rPr lang="it-IT" sz="2000" dirty="0" err="1"/>
              <a:t>marginal</a:t>
            </a:r>
            <a:r>
              <a:rPr lang="it-IT" sz="2000" dirty="0"/>
              <a:t> or </a:t>
            </a:r>
            <a:r>
              <a:rPr lang="it-IT" sz="2000" dirty="0" err="1"/>
              <a:t>not</a:t>
            </a:r>
            <a:r>
              <a:rPr lang="it-IT" sz="2000" dirty="0"/>
              <a:t> </a:t>
            </a:r>
            <a:r>
              <a:rPr lang="it-IT" sz="2000" dirty="0" err="1"/>
              <a:t>yet</a:t>
            </a:r>
            <a:r>
              <a:rPr lang="it-IT" sz="2000" dirty="0"/>
              <a:t> </a:t>
            </a:r>
            <a:r>
              <a:rPr lang="it-IT" sz="2000" dirty="0" err="1"/>
              <a:t>know</a:t>
            </a:r>
            <a:r>
              <a:rPr lang="it-IT" sz="2000" dirty="0"/>
              <a:t> </a:t>
            </a:r>
            <a:r>
              <a:rPr lang="it-IT" sz="2000" dirty="0" err="1"/>
              <a:t>areas</a:t>
            </a:r>
            <a:r>
              <a:rPr lang="it-IT" sz="2000" dirty="0"/>
              <a:t>, </a:t>
            </a:r>
            <a:r>
              <a:rPr lang="it-IT" sz="2000" dirty="0" err="1"/>
              <a:t>focusing</a:t>
            </a:r>
            <a:r>
              <a:rPr lang="it-IT" sz="2000" dirty="0"/>
              <a:t> on</a:t>
            </a:r>
          </a:p>
          <a:p>
            <a:pPr marL="0" indent="0" algn="ctr">
              <a:spcAft>
                <a:spcPts val="800"/>
              </a:spcAft>
              <a:buNone/>
            </a:pPr>
            <a:r>
              <a:rPr lang="it-IT" sz="2000" b="1" dirty="0" err="1"/>
              <a:t>communites</a:t>
            </a:r>
            <a:r>
              <a:rPr lang="it-IT" sz="2000" b="1" dirty="0"/>
              <a:t> engagement</a:t>
            </a:r>
            <a:r>
              <a:rPr lang="it-IT" sz="2000" dirty="0"/>
              <a:t> </a:t>
            </a:r>
          </a:p>
          <a:p>
            <a:pPr marL="0" indent="0" algn="ctr">
              <a:spcAft>
                <a:spcPts val="800"/>
              </a:spcAft>
              <a:buNone/>
            </a:pPr>
            <a:r>
              <a:rPr lang="it-IT" sz="2000" dirty="0"/>
              <a:t>and </a:t>
            </a:r>
          </a:p>
          <a:p>
            <a:pPr marL="0" indent="0" algn="ctr">
              <a:spcAft>
                <a:spcPts val="800"/>
              </a:spcAft>
              <a:buNone/>
            </a:pPr>
            <a:r>
              <a:rPr lang="it-IT" sz="2000" b="1" dirty="0" err="1"/>
              <a:t>participatory</a:t>
            </a:r>
            <a:r>
              <a:rPr lang="it-IT" sz="2000" b="1" dirty="0"/>
              <a:t> </a:t>
            </a:r>
            <a:r>
              <a:rPr lang="it-IT" sz="2000" b="1" dirty="0" err="1"/>
              <a:t>approaches</a:t>
            </a:r>
            <a:endParaRPr lang="it-IT" sz="2000" dirty="0"/>
          </a:p>
        </p:txBody>
      </p:sp>
      <p:pic>
        <p:nvPicPr>
          <p:cNvPr id="9" name="Immagin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809647" y="399803"/>
            <a:ext cx="3533178" cy="2649884"/>
          </a:xfrm>
          <a:prstGeom prst="rect">
            <a:avLst/>
          </a:prstGeom>
        </p:spPr>
      </p:pic>
      <p:pic>
        <p:nvPicPr>
          <p:cNvPr id="11" name="Immagin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091" y="1626951"/>
            <a:ext cx="1985200" cy="2978205"/>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09644" y="3875637"/>
            <a:ext cx="3533182" cy="2649886"/>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426" y="4605156"/>
            <a:ext cx="3379717" cy="2252843"/>
          </a:xfrm>
          <a:prstGeom prst="rect">
            <a:avLst/>
          </a:prstGeom>
        </p:spPr>
      </p:pic>
    </p:spTree>
    <p:extLst>
      <p:ext uri="{BB962C8B-B14F-4D97-AF65-F5344CB8AC3E}">
        <p14:creationId xmlns:p14="http://schemas.microsoft.com/office/powerpoint/2010/main" val="2910471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9CF77C5-9F6B-451C-B03D-A5E55E0DAC90}"/>
              </a:ext>
            </a:extLst>
          </p:cNvPr>
          <p:cNvSpPr>
            <a:spLocks noGrp="1"/>
          </p:cNvSpPr>
          <p:nvPr>
            <p:ph idx="1"/>
          </p:nvPr>
        </p:nvSpPr>
        <p:spPr>
          <a:xfrm>
            <a:off x="217951" y="846166"/>
            <a:ext cx="4917906" cy="5804452"/>
          </a:xfrm>
        </p:spPr>
        <p:txBody>
          <a:bodyPr rtlCol="0" anchor="ctr">
            <a:noAutofit/>
          </a:bodyPr>
          <a:lstStyle/>
          <a:p>
            <a:pPr marL="0" indent="0">
              <a:spcBef>
                <a:spcPts val="600"/>
              </a:spcBef>
              <a:buNone/>
            </a:pPr>
            <a:r>
              <a:rPr lang="en-GB" sz="2200" dirty="0">
                <a:ea typeface="Times New Roman" panose="02020603050405020304" pitchFamily="18" charset="0"/>
                <a:cs typeface="161Ebde9ArialUnicodeMS"/>
              </a:rPr>
              <a:t>Tourism is more than travelling and consuming:</a:t>
            </a:r>
          </a:p>
          <a:p>
            <a:pPr marL="342900" indent="-342900">
              <a:spcBef>
                <a:spcPts val="600"/>
              </a:spcBef>
              <a:buFont typeface="Arial" panose="020B0604020202020204" pitchFamily="34" charset="0"/>
              <a:buChar char="•"/>
            </a:pPr>
            <a:r>
              <a:rPr lang="en-GB" sz="2200" dirty="0">
                <a:ea typeface="Times New Roman" panose="02020603050405020304" pitchFamily="18" charset="0"/>
                <a:cs typeface="161Ebde9ArialUnicodeMS"/>
              </a:rPr>
              <a:t>It has great potential when it comes to culture, nature and knowledge</a:t>
            </a:r>
          </a:p>
          <a:p>
            <a:pPr marL="342900" indent="-342900">
              <a:spcBef>
                <a:spcPts val="600"/>
              </a:spcBef>
              <a:buFont typeface="Arial" panose="020B0604020202020204" pitchFamily="34" charset="0"/>
              <a:buChar char="•"/>
            </a:pPr>
            <a:r>
              <a:rPr lang="en-GB" sz="2200" dirty="0">
                <a:ea typeface="Times New Roman" panose="02020603050405020304" pitchFamily="18" charset="0"/>
                <a:cs typeface="161Ebde9ArialUnicodeMS"/>
              </a:rPr>
              <a:t>It is a way to learn and improve oneself through personal experiences</a:t>
            </a:r>
          </a:p>
          <a:p>
            <a:pPr marL="342900" indent="-342900">
              <a:spcBef>
                <a:spcPts val="600"/>
              </a:spcBef>
              <a:buFont typeface="Arial" panose="020B0604020202020204" pitchFamily="34" charset="0"/>
              <a:buChar char="•"/>
            </a:pPr>
            <a:r>
              <a:rPr lang="en-GB" sz="2200" dirty="0">
                <a:ea typeface="Times New Roman" panose="02020603050405020304" pitchFamily="18" charset="0"/>
                <a:cs typeface="161Ebde9ArialUnicodeMS"/>
              </a:rPr>
              <a:t>It enriches our vision of the world and helps to improve mutual understanding</a:t>
            </a:r>
          </a:p>
          <a:p>
            <a:pPr marL="342900" indent="-342900">
              <a:spcBef>
                <a:spcPts val="600"/>
              </a:spcBef>
              <a:buFont typeface="Arial" panose="020B0604020202020204" pitchFamily="34" charset="0"/>
              <a:buChar char="•"/>
            </a:pPr>
            <a:endParaRPr lang="en-GB" sz="2200" dirty="0">
              <a:ea typeface="Times New Roman" panose="02020603050405020304" pitchFamily="18" charset="0"/>
              <a:cs typeface="161Ebde9ArialUnicodeMS"/>
            </a:endParaRPr>
          </a:p>
          <a:p>
            <a:pPr marL="0" indent="0">
              <a:spcBef>
                <a:spcPts val="600"/>
              </a:spcBef>
              <a:buNone/>
            </a:pPr>
            <a:r>
              <a:rPr lang="en-GB" sz="2200" dirty="0">
                <a:ea typeface="Times New Roman" panose="02020603050405020304" pitchFamily="18" charset="0"/>
                <a:cs typeface="161Ebde9ArialUnicodeMS"/>
              </a:rPr>
              <a:t>However …</a:t>
            </a:r>
          </a:p>
        </p:txBody>
      </p:sp>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0735" y="-207390"/>
            <a:ext cx="3582752" cy="2388501"/>
          </a:xfrm>
          <a:prstGeom prst="rect">
            <a:avLst/>
          </a:prstGeom>
        </p:spPr>
      </p:pic>
      <p:pic>
        <p:nvPicPr>
          <p:cNvPr id="2" name="Immagine 1"/>
          <p:cNvPicPr>
            <a:picLocks noChangeAspect="1"/>
          </p:cNvPicPr>
          <p:nvPr/>
        </p:nvPicPr>
        <p:blipFill>
          <a:blip r:embed="rId4"/>
          <a:stretch>
            <a:fillRect/>
          </a:stretch>
        </p:blipFill>
        <p:spPr>
          <a:xfrm>
            <a:off x="8133735" y="2181110"/>
            <a:ext cx="4058266" cy="2320551"/>
          </a:xfrm>
          <a:prstGeom prst="rect">
            <a:avLst/>
          </a:prstGeom>
        </p:spPr>
      </p:pic>
      <p:pic>
        <p:nvPicPr>
          <p:cNvPr id="8" name="Immagin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8978" y="4501661"/>
            <a:ext cx="3534509" cy="2356339"/>
          </a:xfrm>
          <a:prstGeom prst="rect">
            <a:avLst/>
          </a:prstGeom>
        </p:spPr>
      </p:pic>
    </p:spTree>
    <p:extLst>
      <p:ext uri="{BB962C8B-B14F-4D97-AF65-F5344CB8AC3E}">
        <p14:creationId xmlns:p14="http://schemas.microsoft.com/office/powerpoint/2010/main" val="3273660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F3570E84-4149-544B-CC5F-57918D0243DF}"/>
              </a:ext>
            </a:extLst>
          </p:cNvPr>
          <p:cNvSpPr>
            <a:spLocks noGrp="1"/>
          </p:cNvSpPr>
          <p:nvPr>
            <p:ph sz="half" idx="2"/>
          </p:nvPr>
        </p:nvSpPr>
        <p:spPr>
          <a:xfrm>
            <a:off x="2313502" y="565695"/>
            <a:ext cx="6965673" cy="5994401"/>
          </a:xfrm>
        </p:spPr>
        <p:txBody>
          <a:bodyPr anchor="ctr">
            <a:normAutofit/>
          </a:bodyPr>
          <a:lstStyle/>
          <a:p>
            <a:pPr marL="0" indent="0">
              <a:lnSpc>
                <a:spcPct val="107000"/>
              </a:lnSpc>
              <a:spcAft>
                <a:spcPts val="800"/>
              </a:spcAft>
              <a:buNone/>
            </a:pPr>
            <a:r>
              <a:rPr lang="en-GB" sz="2400" b="1" dirty="0">
                <a:solidFill>
                  <a:srgbClr val="C00000"/>
                </a:solidFill>
              </a:rPr>
              <a:t>NEGATIVE IMPACTS EXIST AT DIFFERENT LEVELS</a:t>
            </a:r>
            <a:endParaRPr lang="it-IT" sz="2400" b="1" dirty="0">
              <a:solidFill>
                <a:srgbClr val="C00000"/>
              </a:solidFill>
            </a:endParaRPr>
          </a:p>
          <a:p>
            <a:pPr marL="342900" lvl="0" indent="-342900">
              <a:lnSpc>
                <a:spcPct val="100000"/>
              </a:lnSpc>
              <a:spcBef>
                <a:spcPts val="0"/>
              </a:spcBef>
              <a:buFont typeface="Arial" panose="020B0604020202020204" pitchFamily="34" charset="0"/>
              <a:buChar char="•"/>
              <a:tabLst>
                <a:tab pos="228600" algn="l"/>
              </a:tabLst>
            </a:pPr>
            <a:r>
              <a:rPr lang="en-GB" sz="2200" dirty="0" err="1"/>
              <a:t>Touristification</a:t>
            </a:r>
            <a:endParaRPr lang="en-GB" sz="2200" dirty="0"/>
          </a:p>
          <a:p>
            <a:pPr marL="342900" lvl="0" indent="-342900">
              <a:lnSpc>
                <a:spcPct val="100000"/>
              </a:lnSpc>
              <a:spcBef>
                <a:spcPts val="0"/>
              </a:spcBef>
              <a:buFont typeface="Arial" panose="020B0604020202020204" pitchFamily="34" charset="0"/>
              <a:buChar char="•"/>
              <a:tabLst>
                <a:tab pos="228600" algn="l"/>
              </a:tabLst>
            </a:pPr>
            <a:r>
              <a:rPr lang="en-GB" sz="2200" dirty="0"/>
              <a:t>Gentrification</a:t>
            </a:r>
          </a:p>
          <a:p>
            <a:pPr marL="342900" lvl="0" indent="-342900">
              <a:lnSpc>
                <a:spcPct val="100000"/>
              </a:lnSpc>
              <a:spcBef>
                <a:spcPts val="0"/>
              </a:spcBef>
              <a:buFont typeface="Arial" panose="020B0604020202020204" pitchFamily="34" charset="0"/>
              <a:buChar char="•"/>
              <a:tabLst>
                <a:tab pos="228600" algn="l"/>
              </a:tabLst>
            </a:pPr>
            <a:r>
              <a:rPr lang="en-GB" sz="2200" dirty="0"/>
              <a:t>Insecurity of employment</a:t>
            </a:r>
          </a:p>
          <a:p>
            <a:pPr marL="342900" lvl="0" indent="-342900">
              <a:lnSpc>
                <a:spcPct val="100000"/>
              </a:lnSpc>
              <a:spcBef>
                <a:spcPts val="0"/>
              </a:spcBef>
              <a:buFont typeface="Arial" panose="020B0604020202020204" pitchFamily="34" charset="0"/>
              <a:buChar char="•"/>
              <a:tabLst>
                <a:tab pos="228600" algn="l"/>
              </a:tabLst>
            </a:pPr>
            <a:r>
              <a:rPr lang="en-GB" sz="2200" dirty="0"/>
              <a:t>Social tensions with residents</a:t>
            </a:r>
          </a:p>
          <a:p>
            <a:pPr marL="342900" lvl="0" indent="-342900">
              <a:lnSpc>
                <a:spcPct val="100000"/>
              </a:lnSpc>
              <a:spcBef>
                <a:spcPts val="0"/>
              </a:spcBef>
              <a:buFont typeface="Arial" panose="020B0604020202020204" pitchFamily="34" charset="0"/>
              <a:buChar char="•"/>
              <a:tabLst>
                <a:tab pos="228600" algn="l"/>
              </a:tabLst>
            </a:pPr>
            <a:r>
              <a:rPr lang="en-GB" sz="2200" dirty="0"/>
              <a:t>Reduction of the quality of visitor’s experience</a:t>
            </a:r>
            <a:endParaRPr lang="it-IT" sz="2200" dirty="0"/>
          </a:p>
          <a:p>
            <a:pPr marL="0" indent="0">
              <a:lnSpc>
                <a:spcPct val="100000"/>
              </a:lnSpc>
              <a:spcBef>
                <a:spcPts val="0"/>
              </a:spcBef>
              <a:buNone/>
            </a:pPr>
            <a:r>
              <a:rPr lang="it-IT" sz="2200" dirty="0"/>
              <a:t>…</a:t>
            </a:r>
          </a:p>
          <a:p>
            <a:pPr marL="0" indent="0">
              <a:lnSpc>
                <a:spcPct val="100000"/>
              </a:lnSpc>
              <a:spcBef>
                <a:spcPts val="0"/>
              </a:spcBef>
              <a:buNone/>
            </a:pPr>
            <a:endParaRPr lang="it-IT" sz="2200" dirty="0"/>
          </a:p>
          <a:p>
            <a:pPr marL="0" indent="0">
              <a:lnSpc>
                <a:spcPct val="107000"/>
              </a:lnSpc>
              <a:spcAft>
                <a:spcPts val="800"/>
              </a:spcAft>
              <a:buNone/>
            </a:pPr>
            <a:r>
              <a:rPr lang="en-GB" sz="2400" b="1" dirty="0">
                <a:solidFill>
                  <a:srgbClr val="C00000"/>
                </a:solidFill>
              </a:rPr>
              <a:t>INCULTUM KEYS TO AVOID THESE NEGATIVE IMPACTS</a:t>
            </a:r>
            <a:endParaRPr lang="it-IT" sz="2400" b="1" dirty="0">
              <a:solidFill>
                <a:srgbClr val="C00000"/>
              </a:solidFill>
            </a:endParaRPr>
          </a:p>
          <a:p>
            <a:pPr marL="342900" lvl="0" indent="-342900">
              <a:lnSpc>
                <a:spcPct val="100000"/>
              </a:lnSpc>
              <a:spcBef>
                <a:spcPts val="0"/>
              </a:spcBef>
              <a:spcAft>
                <a:spcPts val="800"/>
              </a:spcAft>
              <a:buFont typeface="Arial" panose="020B0604020202020204" pitchFamily="34" charset="0"/>
              <a:buChar char="•"/>
              <a:tabLst>
                <a:tab pos="228600" algn="l"/>
              </a:tabLst>
            </a:pPr>
            <a:r>
              <a:rPr lang="en-GB" sz="2200" dirty="0"/>
              <a:t>Adopting participatory and collaborative approaches</a:t>
            </a:r>
            <a:endParaRPr lang="it-IT" sz="2200" dirty="0"/>
          </a:p>
          <a:p>
            <a:pPr marL="342900" lvl="0" indent="-342900">
              <a:lnSpc>
                <a:spcPct val="100000"/>
              </a:lnSpc>
              <a:spcBef>
                <a:spcPts val="0"/>
              </a:spcBef>
              <a:spcAft>
                <a:spcPts val="800"/>
              </a:spcAft>
              <a:buFont typeface="Arial" panose="020B0604020202020204" pitchFamily="34" charset="0"/>
              <a:buChar char="•"/>
              <a:tabLst>
                <a:tab pos="228600" algn="l"/>
              </a:tabLst>
            </a:pPr>
            <a:r>
              <a:rPr lang="en-GB" sz="2200" dirty="0"/>
              <a:t>Transforming local communities in protagonists </a:t>
            </a:r>
            <a:endParaRPr lang="it-IT" sz="2200" dirty="0"/>
          </a:p>
          <a:p>
            <a:pPr marL="342900" lvl="0" indent="-342900">
              <a:lnSpc>
                <a:spcPct val="100000"/>
              </a:lnSpc>
              <a:spcBef>
                <a:spcPts val="0"/>
              </a:spcBef>
              <a:spcAft>
                <a:spcPts val="800"/>
              </a:spcAft>
              <a:buFont typeface="Arial" panose="020B0604020202020204" pitchFamily="34" charset="0"/>
              <a:buChar char="•"/>
              <a:tabLst>
                <a:tab pos="228600" algn="l"/>
              </a:tabLst>
            </a:pPr>
            <a:r>
              <a:rPr lang="en-GB" sz="2200" dirty="0"/>
              <a:t>Engaging stakeholders as dynamic agents of transformation</a:t>
            </a:r>
            <a:endParaRPr lang="it-IT" sz="2200" dirty="0"/>
          </a:p>
        </p:txBody>
      </p:sp>
    </p:spTree>
    <p:extLst>
      <p:ext uri="{BB962C8B-B14F-4D97-AF65-F5344CB8AC3E}">
        <p14:creationId xmlns:p14="http://schemas.microsoft.com/office/powerpoint/2010/main" val="67739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0121C8F-A2E5-6D03-81BF-0662C3B2C0D2}"/>
              </a:ext>
            </a:extLst>
          </p:cNvPr>
          <p:cNvSpPr>
            <a:spLocks noGrp="1"/>
          </p:cNvSpPr>
          <p:nvPr>
            <p:ph type="title"/>
          </p:nvPr>
        </p:nvSpPr>
        <p:spPr>
          <a:xfrm>
            <a:off x="490415" y="1351789"/>
            <a:ext cx="5204621" cy="1325563"/>
          </a:xfrm>
        </p:spPr>
        <p:txBody>
          <a:bodyPr>
            <a:normAutofit/>
          </a:bodyPr>
          <a:lstStyle/>
          <a:p>
            <a:r>
              <a:rPr lang="it-IT" sz="2400" b="1" dirty="0">
                <a:solidFill>
                  <a:srgbClr val="C00000"/>
                </a:solidFill>
                <a:latin typeface="+mn-lt"/>
              </a:rPr>
              <a:t>PARTICIPATION ENABLES DEVELOPMENT AND GROWTH</a:t>
            </a:r>
          </a:p>
        </p:txBody>
      </p:sp>
      <p:sp>
        <p:nvSpPr>
          <p:cNvPr id="3" name="Segnaposto contenuto 2">
            <a:extLst>
              <a:ext uri="{FF2B5EF4-FFF2-40B4-BE49-F238E27FC236}">
                <a16:creationId xmlns:a16="http://schemas.microsoft.com/office/drawing/2014/main" xmlns="" id="{3ECE48B6-8836-FE22-97E4-EBCD0CA391F0}"/>
              </a:ext>
            </a:extLst>
          </p:cNvPr>
          <p:cNvSpPr>
            <a:spLocks noGrp="1"/>
          </p:cNvSpPr>
          <p:nvPr>
            <p:ph idx="1"/>
          </p:nvPr>
        </p:nvSpPr>
        <p:spPr>
          <a:xfrm>
            <a:off x="512890" y="2200918"/>
            <a:ext cx="5218824" cy="4260171"/>
          </a:xfrm>
        </p:spPr>
        <p:txBody>
          <a:bodyPr anchor="ctr">
            <a:normAutofit/>
          </a:bodyPr>
          <a:lstStyle/>
          <a:p>
            <a:r>
              <a:rPr lang="it-IT" sz="2000" b="1" dirty="0"/>
              <a:t>Local </a:t>
            </a:r>
            <a:r>
              <a:rPr lang="it-IT" sz="2000" b="1" dirty="0" err="1"/>
              <a:t>communities</a:t>
            </a:r>
            <a:r>
              <a:rPr lang="it-IT" sz="2000" dirty="0"/>
              <a:t> are </a:t>
            </a:r>
            <a:r>
              <a:rPr lang="it-IT" sz="2000" dirty="0" err="1"/>
              <a:t>engaged</a:t>
            </a:r>
            <a:r>
              <a:rPr lang="it-IT" sz="2000" dirty="0"/>
              <a:t> in </a:t>
            </a:r>
            <a:r>
              <a:rPr lang="it-IT" sz="2000" dirty="0" err="1"/>
              <a:t>valuing</a:t>
            </a:r>
            <a:r>
              <a:rPr lang="it-IT" sz="2000" dirty="0"/>
              <a:t> </a:t>
            </a:r>
            <a:r>
              <a:rPr lang="it-IT" sz="2000" dirty="0" err="1"/>
              <a:t>their</a:t>
            </a:r>
            <a:r>
              <a:rPr lang="it-IT" sz="2000" dirty="0"/>
              <a:t> </a:t>
            </a:r>
            <a:r>
              <a:rPr lang="it-IT" sz="2000" dirty="0" err="1"/>
              <a:t>territories</a:t>
            </a:r>
            <a:r>
              <a:rPr lang="it-IT" sz="2000" dirty="0"/>
              <a:t> and cultural/</a:t>
            </a:r>
            <a:r>
              <a:rPr lang="it-IT" sz="2000" dirty="0" err="1"/>
              <a:t>natural</a:t>
            </a:r>
            <a:r>
              <a:rPr lang="it-IT" sz="2000" dirty="0"/>
              <a:t> </a:t>
            </a:r>
            <a:r>
              <a:rPr lang="it-IT" sz="2000" dirty="0" err="1"/>
              <a:t>heritage</a:t>
            </a:r>
            <a:endParaRPr lang="it-IT" sz="2000" dirty="0"/>
          </a:p>
          <a:p>
            <a:r>
              <a:rPr lang="it-IT" sz="2000" b="1" dirty="0" err="1"/>
              <a:t>Stakeholders</a:t>
            </a:r>
            <a:r>
              <a:rPr lang="it-IT" sz="2000" dirty="0"/>
              <a:t> are </a:t>
            </a:r>
            <a:r>
              <a:rPr lang="it-IT" sz="2000" dirty="0" err="1"/>
              <a:t>involved</a:t>
            </a:r>
            <a:r>
              <a:rPr lang="it-IT" sz="2000" dirty="0"/>
              <a:t> in the co-creative management of </a:t>
            </a:r>
            <a:r>
              <a:rPr lang="it-IT" sz="2000" dirty="0" err="1"/>
              <a:t>tourism</a:t>
            </a:r>
            <a:r>
              <a:rPr lang="it-IT" sz="2000" dirty="0"/>
              <a:t> </a:t>
            </a:r>
            <a:r>
              <a:rPr lang="it-IT" sz="2000" dirty="0" err="1"/>
              <a:t>potential</a:t>
            </a:r>
            <a:r>
              <a:rPr lang="it-IT" sz="2000" dirty="0"/>
              <a:t>, </a:t>
            </a:r>
            <a:r>
              <a:rPr lang="it-IT" sz="2000" dirty="0" err="1"/>
              <a:t>developing</a:t>
            </a:r>
            <a:r>
              <a:rPr lang="it-IT" sz="2000" dirty="0"/>
              <a:t> </a:t>
            </a:r>
            <a:r>
              <a:rPr lang="it-IT" sz="2000" dirty="0" err="1"/>
              <a:t>shared</a:t>
            </a:r>
            <a:r>
              <a:rPr lang="it-IT" sz="2000" dirty="0"/>
              <a:t> marketing </a:t>
            </a:r>
            <a:r>
              <a:rPr lang="it-IT" sz="2000" dirty="0" err="1"/>
              <a:t>channels</a:t>
            </a:r>
            <a:r>
              <a:rPr lang="it-IT" sz="2000" dirty="0"/>
              <a:t>, </a:t>
            </a:r>
            <a:r>
              <a:rPr lang="it-IT" sz="2000" dirty="0" err="1"/>
              <a:t>digital</a:t>
            </a:r>
            <a:r>
              <a:rPr lang="it-IT" sz="2000" dirty="0"/>
              <a:t> </a:t>
            </a:r>
            <a:r>
              <a:rPr lang="it-IT" sz="2000" dirty="0" err="1"/>
              <a:t>tools</a:t>
            </a:r>
            <a:r>
              <a:rPr lang="it-IT" sz="2000" dirty="0"/>
              <a:t>, </a:t>
            </a:r>
            <a:r>
              <a:rPr lang="it-IT" sz="2000" dirty="0" err="1"/>
              <a:t>communication</a:t>
            </a:r>
            <a:r>
              <a:rPr lang="it-IT" sz="2000" dirty="0"/>
              <a:t> and </a:t>
            </a:r>
            <a:r>
              <a:rPr lang="it-IT" sz="2000" dirty="0" err="1"/>
              <a:t>interactivity</a:t>
            </a:r>
            <a:endParaRPr lang="it-IT" sz="2000" dirty="0"/>
          </a:p>
          <a:p>
            <a:r>
              <a:rPr lang="it-IT" sz="2000" b="1" dirty="0"/>
              <a:t>Policy </a:t>
            </a:r>
            <a:r>
              <a:rPr lang="it-IT" sz="2000" b="1" dirty="0" err="1"/>
              <a:t>makers</a:t>
            </a:r>
            <a:r>
              <a:rPr lang="it-IT" sz="2000" b="1" dirty="0"/>
              <a:t> </a:t>
            </a:r>
            <a:r>
              <a:rPr lang="it-IT" sz="2000" dirty="0" err="1"/>
              <a:t>establish</a:t>
            </a:r>
            <a:r>
              <a:rPr lang="it-IT" sz="2000" dirty="0"/>
              <a:t> </a:t>
            </a:r>
            <a:r>
              <a:rPr lang="it-IT" sz="2000" dirty="0" err="1"/>
              <a:t>regulations</a:t>
            </a:r>
            <a:r>
              <a:rPr lang="it-IT" sz="2000" dirty="0"/>
              <a:t> to support the promotion of the </a:t>
            </a:r>
            <a:r>
              <a:rPr lang="it-IT" sz="2000" dirty="0" err="1"/>
              <a:t>territories</a:t>
            </a:r>
            <a:r>
              <a:rPr lang="it-IT" sz="2000" dirty="0"/>
              <a:t> in </a:t>
            </a:r>
            <a:r>
              <a:rPr lang="it-IT" sz="2000" dirty="0" err="1"/>
              <a:t>collaboration</a:t>
            </a:r>
            <a:r>
              <a:rPr lang="it-IT" sz="2000" dirty="0"/>
              <a:t> with </a:t>
            </a:r>
            <a:r>
              <a:rPr lang="it-IT" sz="2000" dirty="0" err="1"/>
              <a:t>local</a:t>
            </a:r>
            <a:r>
              <a:rPr lang="it-IT" sz="2000" dirty="0"/>
              <a:t> </a:t>
            </a:r>
            <a:r>
              <a:rPr lang="it-IT" sz="2000" dirty="0" err="1"/>
              <a:t>stakeholders</a:t>
            </a:r>
            <a:r>
              <a:rPr lang="it-IT" sz="2000" dirty="0"/>
              <a:t> and </a:t>
            </a:r>
            <a:r>
              <a:rPr lang="it-IT" sz="2000" dirty="0" err="1"/>
              <a:t>communities</a:t>
            </a:r>
            <a:r>
              <a:rPr lang="it-IT" sz="2000" dirty="0"/>
              <a:t>.</a:t>
            </a:r>
          </a:p>
        </p:txBody>
      </p:sp>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15306" y="1542299"/>
            <a:ext cx="2786120" cy="3188693"/>
          </a:xfrm>
          <a:prstGeom prst="rect">
            <a:avLst/>
          </a:prstGeom>
        </p:spPr>
      </p:pic>
      <p:pic>
        <p:nvPicPr>
          <p:cNvPr id="6" name="Immagin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4189" y="4417255"/>
            <a:ext cx="3661117" cy="2440745"/>
          </a:xfrm>
          <a:prstGeom prst="rect">
            <a:avLst/>
          </a:prstGeom>
        </p:spPr>
      </p:pic>
      <p:pic>
        <p:nvPicPr>
          <p:cNvPr id="7" name="Immagin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1714" y="-12910"/>
            <a:ext cx="3683592" cy="2451798"/>
          </a:xfrm>
          <a:prstGeom prst="rect">
            <a:avLst/>
          </a:prstGeom>
        </p:spPr>
      </p:pic>
    </p:spTree>
    <p:extLst>
      <p:ext uri="{BB962C8B-B14F-4D97-AF65-F5344CB8AC3E}">
        <p14:creationId xmlns:p14="http://schemas.microsoft.com/office/powerpoint/2010/main" val="3962850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testo 17">
            <a:extLst>
              <a:ext uri="{FF2B5EF4-FFF2-40B4-BE49-F238E27FC236}">
                <a16:creationId xmlns:a16="http://schemas.microsoft.com/office/drawing/2014/main" xmlns="" id="{904DAE56-9637-4DBD-AA0F-74B7D302643B}"/>
              </a:ext>
            </a:extLst>
          </p:cNvPr>
          <p:cNvSpPr>
            <a:spLocks noGrp="1"/>
          </p:cNvSpPr>
          <p:nvPr>
            <p:ph type="body" idx="1"/>
          </p:nvPr>
        </p:nvSpPr>
        <p:spPr>
          <a:xfrm>
            <a:off x="1124711" y="1034084"/>
            <a:ext cx="4536999" cy="823912"/>
          </a:xfrm>
        </p:spPr>
        <p:txBody>
          <a:bodyPr rtlCol="0">
            <a:normAutofit/>
          </a:bodyPr>
          <a:lstStyle/>
          <a:p>
            <a:pPr rtl="0"/>
            <a:r>
              <a:rPr lang="it-IT" sz="2400" dirty="0">
                <a:solidFill>
                  <a:schemeClr val="tx1"/>
                </a:solidFill>
              </a:rPr>
              <a:t>15 partners</a:t>
            </a:r>
          </a:p>
        </p:txBody>
      </p:sp>
      <p:sp>
        <p:nvSpPr>
          <p:cNvPr id="19" name="Segnaposto contenuto 18">
            <a:extLst>
              <a:ext uri="{FF2B5EF4-FFF2-40B4-BE49-F238E27FC236}">
                <a16:creationId xmlns:a16="http://schemas.microsoft.com/office/drawing/2014/main" xmlns="" id="{D588ED13-EE1F-45B5-8412-D43AE2D275D2}"/>
              </a:ext>
            </a:extLst>
          </p:cNvPr>
          <p:cNvSpPr>
            <a:spLocks noGrp="1"/>
          </p:cNvSpPr>
          <p:nvPr>
            <p:ph sz="half" idx="2"/>
          </p:nvPr>
        </p:nvSpPr>
        <p:spPr>
          <a:xfrm>
            <a:off x="1124711" y="1854496"/>
            <a:ext cx="8753475" cy="2388301"/>
          </a:xfrm>
        </p:spPr>
        <p:txBody>
          <a:bodyPr rtlCol="0">
            <a:noAutofit/>
          </a:bodyPr>
          <a:lstStyle/>
          <a:p>
            <a:pPr marL="0" indent="0" algn="just">
              <a:spcBef>
                <a:spcPts val="1200"/>
              </a:spcBef>
              <a:spcAft>
                <a:spcPts val="800"/>
              </a:spcAft>
              <a:buNone/>
            </a:pPr>
            <a:r>
              <a:rPr lang="en-GB" sz="2000" b="0" dirty="0">
                <a:solidFill>
                  <a:srgbClr val="000000"/>
                </a:solidFill>
                <a:effectLst/>
                <a:ea typeface="Times New Roman" panose="02020603050405020304" pitchFamily="18" charset="0"/>
                <a:cs typeface="161Ebde9ArialUnicodeMS"/>
              </a:rPr>
              <a:t>An interdisciplinary group of academia, municipalities, associations and SMEs participate in the INCULTUM </a:t>
            </a:r>
            <a:r>
              <a:rPr lang="en-GB" sz="2000" b="0" dirty="0" smtClean="0">
                <a:solidFill>
                  <a:srgbClr val="000000"/>
                </a:solidFill>
                <a:effectLst/>
                <a:ea typeface="Times New Roman" panose="02020603050405020304" pitchFamily="18" charset="0"/>
                <a:cs typeface="161Ebde9ArialUnicodeMS"/>
              </a:rPr>
              <a:t>consortium.</a:t>
            </a:r>
            <a:endParaRPr lang="it-IT" sz="2000" dirty="0"/>
          </a:p>
        </p:txBody>
      </p:sp>
      <p:pic>
        <p:nvPicPr>
          <p:cNvPr id="1026" name="Picture 2">
            <a:extLst>
              <a:ext uri="{FF2B5EF4-FFF2-40B4-BE49-F238E27FC236}">
                <a16:creationId xmlns:a16="http://schemas.microsoft.com/office/drawing/2014/main" xmlns="" id="{6DB7987A-2A1C-4E23-A53E-E9FC6A25F2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9058" y="5536857"/>
            <a:ext cx="3057822" cy="82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3"/>
          <a:stretch>
            <a:fillRect/>
          </a:stretch>
        </p:blipFill>
        <p:spPr>
          <a:xfrm>
            <a:off x="1124711" y="3259800"/>
            <a:ext cx="8753475" cy="1285875"/>
          </a:xfrm>
          <a:prstGeom prst="rect">
            <a:avLst/>
          </a:prstGeom>
        </p:spPr>
      </p:pic>
      <p:sp>
        <p:nvSpPr>
          <p:cNvPr id="9" name="CasellaDiTesto 8">
            <a:extLst>
              <a:ext uri="{FF2B5EF4-FFF2-40B4-BE49-F238E27FC236}">
                <a16:creationId xmlns:a16="http://schemas.microsoft.com/office/drawing/2014/main" xmlns="" id="{39E039F5-5555-49CC-8ED7-D470DE37E293}"/>
              </a:ext>
            </a:extLst>
          </p:cNvPr>
          <p:cNvSpPr txBox="1"/>
          <p:nvPr/>
        </p:nvSpPr>
        <p:spPr>
          <a:xfrm>
            <a:off x="9807482" y="5799462"/>
            <a:ext cx="2343012" cy="382092"/>
          </a:xfrm>
          <a:prstGeom prst="rect">
            <a:avLst/>
          </a:prstGeom>
          <a:noFill/>
        </p:spPr>
        <p:txBody>
          <a:bodyPr wrap="square" rtlCol="0">
            <a:spAutoFit/>
          </a:bodyPr>
          <a:lstStyle/>
          <a:p>
            <a:pPr algn="ctr">
              <a:lnSpc>
                <a:spcPct val="150000"/>
              </a:lnSpc>
            </a:pPr>
            <a:r>
              <a:rPr lang="en-US" sz="1400" b="1" i="0" dirty="0">
                <a:effectLst/>
              </a:rPr>
              <a:t>OFFICIAL MEDIA PARTNER</a:t>
            </a:r>
            <a:endParaRPr lang="it-IT" sz="1400" b="1" i="0" dirty="0">
              <a:effectLst/>
            </a:endParaRPr>
          </a:p>
        </p:txBody>
      </p:sp>
      <p:sp>
        <p:nvSpPr>
          <p:cNvPr id="11" name="CasellaDiTesto 10">
            <a:extLst>
              <a:ext uri="{FF2B5EF4-FFF2-40B4-BE49-F238E27FC236}">
                <a16:creationId xmlns:a16="http://schemas.microsoft.com/office/drawing/2014/main" xmlns="" id="{39E039F5-5555-49CC-8ED7-D470DE37E293}"/>
              </a:ext>
            </a:extLst>
          </p:cNvPr>
          <p:cNvSpPr txBox="1"/>
          <p:nvPr/>
        </p:nvSpPr>
        <p:spPr>
          <a:xfrm>
            <a:off x="4329942" y="5062701"/>
            <a:ext cx="2343012" cy="382092"/>
          </a:xfrm>
          <a:prstGeom prst="rect">
            <a:avLst/>
          </a:prstGeom>
          <a:noFill/>
        </p:spPr>
        <p:txBody>
          <a:bodyPr wrap="square" rtlCol="0">
            <a:spAutoFit/>
          </a:bodyPr>
          <a:lstStyle/>
          <a:p>
            <a:pPr>
              <a:lnSpc>
                <a:spcPct val="150000"/>
              </a:lnSpc>
            </a:pPr>
            <a:r>
              <a:rPr lang="en-US" sz="1400" b="1" i="0" dirty="0">
                <a:effectLst/>
              </a:rPr>
              <a:t>FUNDED BY</a:t>
            </a:r>
            <a:endParaRPr lang="it-IT" sz="1400" b="1" i="0" dirty="0">
              <a:effectLst/>
            </a:endParaRPr>
          </a:p>
        </p:txBody>
      </p:sp>
    </p:spTree>
    <p:extLst>
      <p:ext uri="{BB962C8B-B14F-4D97-AF65-F5344CB8AC3E}">
        <p14:creationId xmlns:p14="http://schemas.microsoft.com/office/powerpoint/2010/main" val="268173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xmlns="" id="{8704D84A-3F7A-49C8-A8B9-6A4EA94A4CD3}"/>
              </a:ext>
            </a:extLst>
          </p:cNvPr>
          <p:cNvSpPr>
            <a:spLocks noGrp="1"/>
          </p:cNvSpPr>
          <p:nvPr>
            <p:ph type="title"/>
          </p:nvPr>
        </p:nvSpPr>
        <p:spPr>
          <a:xfrm>
            <a:off x="1124712" y="1250185"/>
            <a:ext cx="9566098" cy="896525"/>
          </a:xfrm>
        </p:spPr>
        <p:txBody>
          <a:bodyPr rtlCol="0">
            <a:normAutofit/>
          </a:bodyPr>
          <a:lstStyle/>
          <a:p>
            <a:pPr rtl="0"/>
            <a:r>
              <a:rPr lang="it-IT" sz="2400" b="1" dirty="0">
                <a:latin typeface="+mn-lt"/>
              </a:rPr>
              <a:t>THREE PILLARS OF ACTION</a:t>
            </a:r>
          </a:p>
        </p:txBody>
      </p:sp>
      <p:sp>
        <p:nvSpPr>
          <p:cNvPr id="8" name="Segnaposto testo 7">
            <a:extLst>
              <a:ext uri="{FF2B5EF4-FFF2-40B4-BE49-F238E27FC236}">
                <a16:creationId xmlns:a16="http://schemas.microsoft.com/office/drawing/2014/main" xmlns="" id="{BD45DDCE-0004-4A33-819C-C3B99A48D82C}"/>
              </a:ext>
            </a:extLst>
          </p:cNvPr>
          <p:cNvSpPr>
            <a:spLocks noGrp="1"/>
          </p:cNvSpPr>
          <p:nvPr>
            <p:ph type="body" idx="1"/>
          </p:nvPr>
        </p:nvSpPr>
        <p:spPr>
          <a:xfrm>
            <a:off x="1124712" y="2074839"/>
            <a:ext cx="2130954" cy="823912"/>
          </a:xfrm>
        </p:spPr>
        <p:txBody>
          <a:bodyPr rtlCol="0" anchor="ctr">
            <a:normAutofit lnSpcReduction="10000"/>
          </a:bodyPr>
          <a:lstStyle/>
          <a:p>
            <a:pPr rtl="0"/>
            <a:r>
              <a:rPr lang="it-IT" sz="2000" dirty="0">
                <a:solidFill>
                  <a:srgbClr val="C00000"/>
                </a:solidFill>
              </a:rPr>
              <a:t>Data GATHERING &amp; ANALYSIS</a:t>
            </a:r>
          </a:p>
        </p:txBody>
      </p:sp>
      <p:sp>
        <p:nvSpPr>
          <p:cNvPr id="9" name="Segnaposto contenuto 8">
            <a:extLst>
              <a:ext uri="{FF2B5EF4-FFF2-40B4-BE49-F238E27FC236}">
                <a16:creationId xmlns:a16="http://schemas.microsoft.com/office/drawing/2014/main" xmlns="" id="{F455A4A7-B76B-4CDB-BBED-9ABEFEDD0A1B}"/>
              </a:ext>
            </a:extLst>
          </p:cNvPr>
          <p:cNvSpPr>
            <a:spLocks noGrp="1"/>
          </p:cNvSpPr>
          <p:nvPr>
            <p:ph sz="half" idx="2"/>
          </p:nvPr>
        </p:nvSpPr>
        <p:spPr>
          <a:xfrm>
            <a:off x="1124712" y="2917260"/>
            <a:ext cx="3108960" cy="2779361"/>
          </a:xfrm>
        </p:spPr>
        <p:txBody>
          <a:bodyPr rtlCol="0">
            <a:noAutofit/>
          </a:bodyPr>
          <a:lstStyle/>
          <a:p>
            <a:pPr marL="0" lvl="0" indent="0" rtl="0">
              <a:buNone/>
            </a:pPr>
            <a:r>
              <a:rPr lang="en-US" sz="2000" dirty="0" smtClean="0"/>
              <a:t>Quantitative </a:t>
            </a:r>
            <a:r>
              <a:rPr lang="en-US" sz="2000" dirty="0"/>
              <a:t>and qualitative data on cultural tourism </a:t>
            </a:r>
            <a:r>
              <a:rPr lang="en-US" sz="2000" dirty="0" smtClean="0"/>
              <a:t>are gathered to </a:t>
            </a:r>
            <a:r>
              <a:rPr lang="en-US" sz="2000" dirty="0"/>
              <a:t>produce innovative data </a:t>
            </a:r>
            <a:r>
              <a:rPr lang="en-US" sz="2000" dirty="0" smtClean="0"/>
              <a:t>analysis.</a:t>
            </a:r>
            <a:endParaRPr lang="it-IT" sz="2000" dirty="0"/>
          </a:p>
        </p:txBody>
      </p:sp>
      <p:sp>
        <p:nvSpPr>
          <p:cNvPr id="10" name="Segnaposto testo 9">
            <a:extLst>
              <a:ext uri="{FF2B5EF4-FFF2-40B4-BE49-F238E27FC236}">
                <a16:creationId xmlns:a16="http://schemas.microsoft.com/office/drawing/2014/main" xmlns="" id="{BB822712-F41D-432C-AFC4-10DD44077F7A}"/>
              </a:ext>
            </a:extLst>
          </p:cNvPr>
          <p:cNvSpPr>
            <a:spLocks noGrp="1"/>
          </p:cNvSpPr>
          <p:nvPr>
            <p:ph type="body" sz="quarter" idx="3"/>
          </p:nvPr>
        </p:nvSpPr>
        <p:spPr>
          <a:xfrm>
            <a:off x="4536160" y="2057026"/>
            <a:ext cx="3172909" cy="823912"/>
          </a:xfrm>
        </p:spPr>
        <p:txBody>
          <a:bodyPr rtlCol="0" anchor="ctr"/>
          <a:lstStyle/>
          <a:p>
            <a:pPr rtl="0"/>
            <a:r>
              <a:rPr lang="it-IT" sz="2000" dirty="0">
                <a:solidFill>
                  <a:srgbClr val="C00000"/>
                </a:solidFill>
              </a:rPr>
              <a:t>PARTICIPATORY MODELS &amp; POLICIES</a:t>
            </a:r>
            <a:endParaRPr lang="it-IT" dirty="0">
              <a:solidFill>
                <a:srgbClr val="C00000"/>
              </a:solidFill>
            </a:endParaRPr>
          </a:p>
        </p:txBody>
      </p:sp>
      <p:sp>
        <p:nvSpPr>
          <p:cNvPr id="11" name="Segnaposto contenuto 10">
            <a:extLst>
              <a:ext uri="{FF2B5EF4-FFF2-40B4-BE49-F238E27FC236}">
                <a16:creationId xmlns:a16="http://schemas.microsoft.com/office/drawing/2014/main" xmlns="" id="{41944000-ACD4-4CBB-831F-13CE672497FB}"/>
              </a:ext>
            </a:extLst>
          </p:cNvPr>
          <p:cNvSpPr>
            <a:spLocks noGrp="1"/>
          </p:cNvSpPr>
          <p:nvPr>
            <p:ph sz="quarter" idx="4"/>
          </p:nvPr>
        </p:nvSpPr>
        <p:spPr>
          <a:xfrm>
            <a:off x="4536161" y="2917257"/>
            <a:ext cx="3108960" cy="2779361"/>
          </a:xfrm>
        </p:spPr>
        <p:txBody>
          <a:bodyPr rtlCol="0">
            <a:noAutofit/>
          </a:bodyPr>
          <a:lstStyle/>
          <a:p>
            <a:pPr marL="0" indent="0" rtl="0">
              <a:buNone/>
            </a:pPr>
            <a:r>
              <a:rPr lang="en-US" sz="2000" dirty="0" smtClean="0"/>
              <a:t>Participatory approaches are modelled to support the engagement of local </a:t>
            </a:r>
            <a:r>
              <a:rPr lang="en-US" sz="2000" dirty="0"/>
              <a:t>population and stakeholders as communities of practices.</a:t>
            </a:r>
            <a:endParaRPr lang="it-IT" sz="2000" dirty="0"/>
          </a:p>
        </p:txBody>
      </p:sp>
      <p:sp>
        <p:nvSpPr>
          <p:cNvPr id="12" name="Segnaposto testo 11">
            <a:extLst>
              <a:ext uri="{FF2B5EF4-FFF2-40B4-BE49-F238E27FC236}">
                <a16:creationId xmlns:a16="http://schemas.microsoft.com/office/drawing/2014/main" xmlns="" id="{8BE5F83C-97F5-4AC4-8154-A640ECD5EEDD}"/>
              </a:ext>
            </a:extLst>
          </p:cNvPr>
          <p:cNvSpPr>
            <a:spLocks noGrp="1"/>
          </p:cNvSpPr>
          <p:nvPr>
            <p:ph type="body" sz="quarter" idx="13"/>
          </p:nvPr>
        </p:nvSpPr>
        <p:spPr>
          <a:xfrm>
            <a:off x="7947609" y="2074839"/>
            <a:ext cx="3502268" cy="823912"/>
          </a:xfrm>
        </p:spPr>
        <p:txBody>
          <a:bodyPr rtlCol="0" anchor="ctr"/>
          <a:lstStyle/>
          <a:p>
            <a:pPr rtl="0"/>
            <a:r>
              <a:rPr lang="it-IT" sz="2000" dirty="0">
                <a:solidFill>
                  <a:srgbClr val="C00000"/>
                </a:solidFill>
              </a:rPr>
              <a:t>STAKEHOLDERS MAPPING &amp; IMPACT ASSESSMENT</a:t>
            </a:r>
            <a:endParaRPr lang="it-IT" dirty="0">
              <a:solidFill>
                <a:srgbClr val="C00000"/>
              </a:solidFill>
            </a:endParaRPr>
          </a:p>
        </p:txBody>
      </p:sp>
      <p:sp>
        <p:nvSpPr>
          <p:cNvPr id="13" name="Segnaposto contenuto 12">
            <a:extLst>
              <a:ext uri="{FF2B5EF4-FFF2-40B4-BE49-F238E27FC236}">
                <a16:creationId xmlns:a16="http://schemas.microsoft.com/office/drawing/2014/main" xmlns="" id="{C03D49FB-9E18-457E-A2FA-70EFCA648A93}"/>
              </a:ext>
            </a:extLst>
          </p:cNvPr>
          <p:cNvSpPr>
            <a:spLocks noGrp="1"/>
          </p:cNvSpPr>
          <p:nvPr>
            <p:ph sz="quarter" idx="14"/>
          </p:nvPr>
        </p:nvSpPr>
        <p:spPr>
          <a:xfrm>
            <a:off x="7947609" y="2880938"/>
            <a:ext cx="3263729" cy="2779361"/>
          </a:xfrm>
        </p:spPr>
        <p:txBody>
          <a:bodyPr rtlCol="0">
            <a:noAutofit/>
          </a:bodyPr>
          <a:lstStyle/>
          <a:p>
            <a:pPr marL="0" indent="0" rtl="0">
              <a:buNone/>
            </a:pPr>
            <a:r>
              <a:rPr lang="en-US" sz="2000" dirty="0" smtClean="0"/>
              <a:t>Demand side (</a:t>
            </a:r>
            <a:r>
              <a:rPr lang="en-US" sz="2000" i="1" dirty="0" smtClean="0"/>
              <a:t>i.e. the market for cultural tourism</a:t>
            </a:r>
            <a:r>
              <a:rPr lang="en-US" sz="2000" dirty="0" smtClean="0"/>
              <a:t>) and supply side (</a:t>
            </a:r>
            <a:r>
              <a:rPr lang="en-US" sz="2000" i="1" dirty="0" err="1" smtClean="0"/>
              <a:t>i.e</a:t>
            </a:r>
            <a:r>
              <a:rPr lang="en-US" sz="2000" i="1" dirty="0" smtClean="0"/>
              <a:t> local economies and social life</a:t>
            </a:r>
            <a:r>
              <a:rPr lang="en-US" sz="2000" dirty="0" smtClean="0"/>
              <a:t>), depend on each other. </a:t>
            </a:r>
            <a:r>
              <a:rPr lang="en-US" sz="2000" dirty="0" smtClean="0"/>
              <a:t>Further u</a:t>
            </a:r>
            <a:r>
              <a:rPr lang="en-US" sz="2000" dirty="0" smtClean="0"/>
              <a:t>nderstanding is needed to deliver actual impact.</a:t>
            </a:r>
            <a:endParaRPr lang="en-US" sz="2000" dirty="0"/>
          </a:p>
        </p:txBody>
      </p:sp>
    </p:spTree>
    <p:extLst>
      <p:ext uri="{BB962C8B-B14F-4D97-AF65-F5344CB8AC3E}">
        <p14:creationId xmlns:p14="http://schemas.microsoft.com/office/powerpoint/2010/main" val="205682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xmlns="" id="{8704D84A-3F7A-49C8-A8B9-6A4EA94A4CD3}"/>
              </a:ext>
            </a:extLst>
          </p:cNvPr>
          <p:cNvSpPr>
            <a:spLocks noGrp="1"/>
          </p:cNvSpPr>
          <p:nvPr>
            <p:ph type="title"/>
          </p:nvPr>
        </p:nvSpPr>
        <p:spPr>
          <a:xfrm>
            <a:off x="546705" y="2210203"/>
            <a:ext cx="4652387" cy="896525"/>
          </a:xfrm>
        </p:spPr>
        <p:txBody>
          <a:bodyPr rtlCol="0">
            <a:normAutofit/>
          </a:bodyPr>
          <a:lstStyle/>
          <a:p>
            <a:pPr rtl="0"/>
            <a:r>
              <a:rPr lang="it-IT" sz="2400" b="1" dirty="0">
                <a:solidFill>
                  <a:srgbClr val="C00000"/>
                </a:solidFill>
                <a:latin typeface="+mn-lt"/>
              </a:rPr>
              <a:t>ONLINE COMMUNICATION</a:t>
            </a:r>
          </a:p>
        </p:txBody>
      </p:sp>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081" y="4187543"/>
            <a:ext cx="3196919" cy="2670457"/>
          </a:xfrm>
          <a:prstGeom prst="rect">
            <a:avLst/>
          </a:prstGeom>
          <a:ln>
            <a:solidFill>
              <a:schemeClr val="tx1"/>
            </a:solidFill>
          </a:ln>
        </p:spPr>
      </p:pic>
      <p:sp>
        <p:nvSpPr>
          <p:cNvPr id="4" name="Segnaposto contenuto 10">
            <a:extLst>
              <a:ext uri="{FF2B5EF4-FFF2-40B4-BE49-F238E27FC236}">
                <a16:creationId xmlns:a16="http://schemas.microsoft.com/office/drawing/2014/main" xmlns="" id="{41944000-ACD4-4CBB-831F-13CE672497FB}"/>
              </a:ext>
            </a:extLst>
          </p:cNvPr>
          <p:cNvSpPr>
            <a:spLocks noGrp="1"/>
          </p:cNvSpPr>
          <p:nvPr>
            <p:ph sz="quarter" idx="4"/>
          </p:nvPr>
        </p:nvSpPr>
        <p:spPr>
          <a:xfrm>
            <a:off x="8995081" y="3427875"/>
            <a:ext cx="1966233" cy="759668"/>
          </a:xfrm>
        </p:spPr>
        <p:txBody>
          <a:bodyPr rtlCol="0" anchor="b">
            <a:noAutofit/>
          </a:bodyPr>
          <a:lstStyle/>
          <a:p>
            <a:pPr marL="0" indent="0" rtl="0">
              <a:buNone/>
            </a:pPr>
            <a:r>
              <a:rPr lang="en-US" sz="2000" dirty="0"/>
              <a:t>Blog</a:t>
            </a:r>
            <a:endParaRPr lang="it-IT" sz="2000" dirty="0"/>
          </a:p>
        </p:txBody>
      </p:sp>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53447"/>
            <a:ext cx="5853233" cy="2704552"/>
          </a:xfrm>
          <a:prstGeom prst="rect">
            <a:avLst/>
          </a:prstGeom>
          <a:ln>
            <a:solidFill>
              <a:schemeClr val="tx1"/>
            </a:solidFill>
          </a:ln>
        </p:spPr>
      </p:pic>
      <p:sp>
        <p:nvSpPr>
          <p:cNvPr id="8" name="Segnaposto contenuto 10">
            <a:extLst>
              <a:ext uri="{FF2B5EF4-FFF2-40B4-BE49-F238E27FC236}">
                <a16:creationId xmlns:a16="http://schemas.microsoft.com/office/drawing/2014/main" xmlns="" id="{41944000-ACD4-4CBB-831F-13CE672497FB}"/>
              </a:ext>
            </a:extLst>
          </p:cNvPr>
          <p:cNvSpPr>
            <a:spLocks noGrp="1"/>
          </p:cNvSpPr>
          <p:nvPr>
            <p:ph sz="quarter" idx="4"/>
          </p:nvPr>
        </p:nvSpPr>
        <p:spPr>
          <a:xfrm>
            <a:off x="1" y="3427874"/>
            <a:ext cx="4066696" cy="759668"/>
          </a:xfrm>
        </p:spPr>
        <p:txBody>
          <a:bodyPr rtlCol="0" anchor="b">
            <a:noAutofit/>
          </a:bodyPr>
          <a:lstStyle/>
          <a:p>
            <a:pPr marL="0" indent="0" rtl="0">
              <a:buNone/>
            </a:pPr>
            <a:r>
              <a:rPr lang="en-US" sz="2000" dirty="0"/>
              <a:t>Project’s Website</a:t>
            </a:r>
            <a:endParaRPr lang="it-IT" sz="2000" dirty="0"/>
          </a:p>
        </p:txBody>
      </p:sp>
      <p:pic>
        <p:nvPicPr>
          <p:cNvPr id="10" name="Immagin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3404" y="757418"/>
            <a:ext cx="3258596" cy="2711993"/>
          </a:xfrm>
          <a:prstGeom prst="rect">
            <a:avLst/>
          </a:prstGeom>
          <a:ln>
            <a:solidFill>
              <a:schemeClr val="tx1"/>
            </a:solidFill>
          </a:ln>
        </p:spPr>
      </p:pic>
      <p:sp>
        <p:nvSpPr>
          <p:cNvPr id="11" name="Segnaposto contenuto 10">
            <a:extLst>
              <a:ext uri="{FF2B5EF4-FFF2-40B4-BE49-F238E27FC236}">
                <a16:creationId xmlns:a16="http://schemas.microsoft.com/office/drawing/2014/main" xmlns="" id="{41944000-ACD4-4CBB-831F-13CE672497FB}"/>
              </a:ext>
            </a:extLst>
          </p:cNvPr>
          <p:cNvSpPr>
            <a:spLocks noGrp="1"/>
          </p:cNvSpPr>
          <p:nvPr>
            <p:ph sz="quarter" idx="4"/>
          </p:nvPr>
        </p:nvSpPr>
        <p:spPr>
          <a:xfrm>
            <a:off x="8933404" y="39285"/>
            <a:ext cx="3258596" cy="703303"/>
          </a:xfrm>
          <a:solidFill>
            <a:schemeClr val="bg1"/>
          </a:solidFill>
        </p:spPr>
        <p:txBody>
          <a:bodyPr rtlCol="0" anchor="b">
            <a:noAutofit/>
          </a:bodyPr>
          <a:lstStyle/>
          <a:p>
            <a:pPr marL="0" indent="0" rtl="0">
              <a:buNone/>
            </a:pPr>
            <a:r>
              <a:rPr lang="en-US" sz="2000" dirty="0"/>
              <a:t>Training Portal</a:t>
            </a:r>
            <a:endParaRPr lang="it-IT" sz="2000" dirty="0"/>
          </a:p>
        </p:txBody>
      </p:sp>
      <p:pic>
        <p:nvPicPr>
          <p:cNvPr id="12" name="Immagin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8837" y="703303"/>
            <a:ext cx="2664058" cy="1231186"/>
          </a:xfrm>
          <a:prstGeom prst="rect">
            <a:avLst/>
          </a:prstGeom>
          <a:ln>
            <a:solidFill>
              <a:schemeClr val="tx1"/>
            </a:solidFill>
          </a:ln>
        </p:spPr>
      </p:pic>
      <p:sp>
        <p:nvSpPr>
          <p:cNvPr id="13" name="Segnaposto contenuto 10">
            <a:extLst>
              <a:ext uri="{FF2B5EF4-FFF2-40B4-BE49-F238E27FC236}">
                <a16:creationId xmlns:a16="http://schemas.microsoft.com/office/drawing/2014/main" xmlns="" id="{41944000-ACD4-4CBB-831F-13CE672497FB}"/>
              </a:ext>
            </a:extLst>
          </p:cNvPr>
          <p:cNvSpPr>
            <a:spLocks noGrp="1"/>
          </p:cNvSpPr>
          <p:nvPr>
            <p:ph sz="quarter" idx="4"/>
          </p:nvPr>
        </p:nvSpPr>
        <p:spPr>
          <a:xfrm>
            <a:off x="4128837" y="140677"/>
            <a:ext cx="3258596" cy="542531"/>
          </a:xfrm>
          <a:solidFill>
            <a:schemeClr val="bg1"/>
          </a:solidFill>
        </p:spPr>
        <p:txBody>
          <a:bodyPr rtlCol="0" anchor="b">
            <a:noAutofit/>
          </a:bodyPr>
          <a:lstStyle/>
          <a:p>
            <a:pPr marL="0" indent="0" rtl="0">
              <a:buNone/>
            </a:pPr>
            <a:r>
              <a:rPr lang="en-US" sz="2000" dirty="0"/>
              <a:t>Social channels</a:t>
            </a:r>
            <a:endParaRPr lang="it-IT" sz="2000" dirty="0"/>
          </a:p>
        </p:txBody>
      </p:sp>
      <p:pic>
        <p:nvPicPr>
          <p:cNvPr id="15" name="Immagin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99092" y="1517920"/>
            <a:ext cx="2664058" cy="1873098"/>
          </a:xfrm>
          <a:prstGeom prst="rect">
            <a:avLst/>
          </a:prstGeom>
          <a:ln>
            <a:solidFill>
              <a:schemeClr val="tx1"/>
            </a:solidFill>
          </a:ln>
        </p:spPr>
      </p:pic>
      <p:pic>
        <p:nvPicPr>
          <p:cNvPr id="14" name="Immagin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07206" y="3072729"/>
            <a:ext cx="2647069" cy="1399007"/>
          </a:xfrm>
          <a:prstGeom prst="rect">
            <a:avLst/>
          </a:prstGeom>
          <a:ln>
            <a:solidFill>
              <a:schemeClr val="tx1"/>
            </a:solidFill>
          </a:ln>
        </p:spPr>
      </p:pic>
    </p:spTree>
    <p:extLst>
      <p:ext uri="{BB962C8B-B14F-4D97-AF65-F5344CB8AC3E}">
        <p14:creationId xmlns:p14="http://schemas.microsoft.com/office/powerpoint/2010/main" val="732015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1140</Words>
  <Application>Microsoft Office PowerPoint</Application>
  <PresentationFormat>Widescreen</PresentationFormat>
  <Paragraphs>134</Paragraphs>
  <Slides>23</Slides>
  <Notes>6</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23</vt:i4>
      </vt:variant>
    </vt:vector>
  </HeadingPairs>
  <TitlesOfParts>
    <vt:vector size="33" baseType="lpstr">
      <vt:lpstr>161Ebde9ArialUnicodeMS</vt:lpstr>
      <vt:lpstr>Arial</vt:lpstr>
      <vt:lpstr>Calibri</vt:lpstr>
      <vt:lpstr>Calibri Light</vt:lpstr>
      <vt:lpstr>Corbel</vt:lpstr>
      <vt:lpstr>Libre Franklin</vt:lpstr>
      <vt:lpstr>Meiryo</vt:lpstr>
      <vt:lpstr>Times New Roman</vt:lpstr>
      <vt:lpstr>Tema di Office</vt:lpstr>
      <vt:lpstr>Motív balíka Office</vt:lpstr>
      <vt:lpstr>Innovative participatory and collaborative approaches to transform local communities and stakeholders into protagonists </vt:lpstr>
      <vt:lpstr>INCULTUM Visiting the margins - Innovative Cultural Tourism in European Peripheries   Innovation Action  Funded by the EU  Under Horizon 2020  Running from 2021 until 2024 www.incultum.eu </vt:lpstr>
      <vt:lpstr>Presentazione standard di PowerPoint</vt:lpstr>
      <vt:lpstr>Presentazione standard di PowerPoint</vt:lpstr>
      <vt:lpstr>Presentazione standard di PowerPoint</vt:lpstr>
      <vt:lpstr>PARTICIPATION ENABLES DEVELOPMENT AND GROWTH</vt:lpstr>
      <vt:lpstr>Presentazione standard di PowerPoint</vt:lpstr>
      <vt:lpstr>THREE PILLARS OF ACTION</vt:lpstr>
      <vt:lpstr>ONLINE COMMUNICATION</vt:lpstr>
      <vt:lpstr>10 PILOTS ACROSS EUROPE AIM TO ENABLE COMMUNITY PARTICIPATION IN THE DEVELOPMENT OF INNOVATIVE PROPOSITIONS</vt:lpstr>
      <vt:lpstr>ALTIPLANO DE GRANADA</vt:lpstr>
      <vt:lpstr>Presentazione standard di PowerPoint</vt:lpstr>
      <vt:lpstr>Presentazione standard di PowerPoint</vt:lpstr>
      <vt:lpstr>Presentazione standard di PowerPoint</vt:lpstr>
      <vt:lpstr>Presentazione standard di PowerPoint</vt:lpstr>
      <vt:lpstr>MINES IN CENTRAL SLOVAKIA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territories in EU funded projects: inspiration from Local Communities</dc:title>
  <dc:creator>Antonella Fresa Promoter S.r.l.</dc:creator>
  <cp:lastModifiedBy>Account Microsoft</cp:lastModifiedBy>
  <cp:revision>80</cp:revision>
  <dcterms:created xsi:type="dcterms:W3CDTF">2022-06-07T14:05:57Z</dcterms:created>
  <dcterms:modified xsi:type="dcterms:W3CDTF">2023-06-23T07:18:30Z</dcterms:modified>
</cp:coreProperties>
</file>